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4046"/>
    <a:srgbClr val="CA8702"/>
    <a:srgbClr val="F1BF34"/>
    <a:srgbClr val="FED154"/>
    <a:srgbClr val="78818C"/>
    <a:srgbClr val="585F68"/>
    <a:srgbClr val="C3A961"/>
    <a:srgbClr val="E6AE10"/>
    <a:srgbClr val="A27F50"/>
    <a:srgbClr val="F5A3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1F42FC-3469-4515-9B27-629DA517F92E}" v="19" dt="2025-08-04T01:49:40.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0" d="100"/>
          <a:sy n="100" d="100"/>
        </p:scale>
        <p:origin x="72" y="90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 Perez" userId="d01b247641b7a290" providerId="LiveId" clId="{431F42FC-3469-4515-9B27-629DA517F92E}"/>
    <pc:docChg chg="undo redo custSel modSld">
      <pc:chgData name="Vince Perez" userId="d01b247641b7a290" providerId="LiveId" clId="{431F42FC-3469-4515-9B27-629DA517F92E}" dt="2025-08-04T02:15:07.355" v="110"/>
      <pc:docMkLst>
        <pc:docMk/>
      </pc:docMkLst>
      <pc:sldChg chg="modSp mod">
        <pc:chgData name="Vince Perez" userId="d01b247641b7a290" providerId="LiveId" clId="{431F42FC-3469-4515-9B27-629DA517F92E}" dt="2025-08-04T00:56:32.643" v="11"/>
        <pc:sldMkLst>
          <pc:docMk/>
          <pc:sldMk cId="699240425" sldId="259"/>
        </pc:sldMkLst>
        <pc:spChg chg="mod">
          <ac:chgData name="Vince Perez" userId="d01b247641b7a290" providerId="LiveId" clId="{431F42FC-3469-4515-9B27-629DA517F92E}" dt="2025-08-04T00:55:50.154" v="3" actId="6549"/>
          <ac:spMkLst>
            <pc:docMk/>
            <pc:sldMk cId="699240425" sldId="259"/>
            <ac:spMk id="30" creationId="{D8648309-980E-4692-AA08-A6317B66414F}"/>
          </ac:spMkLst>
        </pc:spChg>
        <pc:spChg chg="mod">
          <ac:chgData name="Vince Perez" userId="d01b247641b7a290" providerId="LiveId" clId="{431F42FC-3469-4515-9B27-629DA517F92E}" dt="2025-08-04T00:56:32.643" v="11"/>
          <ac:spMkLst>
            <pc:docMk/>
            <pc:sldMk cId="699240425" sldId="259"/>
            <ac:spMk id="31" creationId="{62C69972-8864-482D-AC60-3A477045A2B4}"/>
          </ac:spMkLst>
        </pc:spChg>
      </pc:sldChg>
      <pc:sldChg chg="modNotesTx">
        <pc:chgData name="Vince Perez" userId="d01b247641b7a290" providerId="LiveId" clId="{431F42FC-3469-4515-9B27-629DA517F92E}" dt="2025-08-04T02:15:07.355" v="110"/>
        <pc:sldMkLst>
          <pc:docMk/>
          <pc:sldMk cId="2969668916" sldId="264"/>
        </pc:sldMkLst>
      </pc:sldChg>
      <pc:sldChg chg="addSp delSp modSp mod">
        <pc:chgData name="Vince Perez" userId="d01b247641b7a290" providerId="LiveId" clId="{431F42FC-3469-4515-9B27-629DA517F92E}" dt="2025-08-04T02:04:43.094" v="109" actId="14100"/>
        <pc:sldMkLst>
          <pc:docMk/>
          <pc:sldMk cId="1228282182" sldId="267"/>
        </pc:sldMkLst>
        <pc:spChg chg="mod">
          <ac:chgData name="Vince Perez" userId="d01b247641b7a290" providerId="LiveId" clId="{431F42FC-3469-4515-9B27-629DA517F92E}" dt="2025-08-04T02:04:43.094" v="109" actId="14100"/>
          <ac:spMkLst>
            <pc:docMk/>
            <pc:sldMk cId="1228282182" sldId="267"/>
            <ac:spMk id="6" creationId="{6CAD24D0-A415-48E6-B2E8-35F1E9BC09B9}"/>
          </ac:spMkLst>
        </pc:spChg>
        <pc:spChg chg="add del mod">
          <ac:chgData name="Vince Perez" userId="d01b247641b7a290" providerId="LiveId" clId="{431F42FC-3469-4515-9B27-629DA517F92E}" dt="2025-08-04T01:55:58.003" v="94" actId="207"/>
          <ac:spMkLst>
            <pc:docMk/>
            <pc:sldMk cId="1228282182" sldId="267"/>
            <ac:spMk id="64" creationId="{9D5BA087-1A6F-4C79-8E61-DF51A2BFC76B}"/>
          </ac:spMkLst>
        </pc:spChg>
        <pc:spChg chg="mod">
          <ac:chgData name="Vince Perez" userId="d01b247641b7a290" providerId="LiveId" clId="{431F42FC-3469-4515-9B27-629DA517F92E}" dt="2025-08-04T02:03:02.986" v="101" actId="14100"/>
          <ac:spMkLst>
            <pc:docMk/>
            <pc:sldMk cId="1228282182" sldId="267"/>
            <ac:spMk id="65" creationId="{14F43AF4-DE40-4590-8BA8-CC96E963BA40}"/>
          </ac:spMkLst>
        </pc:spChg>
        <pc:picChg chg="add mod">
          <ac:chgData name="Vince Perez" userId="d01b247641b7a290" providerId="LiveId" clId="{431F42FC-3469-4515-9B27-629DA517F92E}" dt="2025-08-04T01:42:27.363" v="16" actId="931"/>
          <ac:picMkLst>
            <pc:docMk/>
            <pc:sldMk cId="1228282182" sldId="267"/>
            <ac:picMk id="8" creationId="{20BC16E9-39C0-4711-C7EE-570221D82BB5}"/>
          </ac:picMkLst>
        </pc:picChg>
        <pc:picChg chg="add del mod">
          <ac:chgData name="Vince Perez" userId="d01b247641b7a290" providerId="LiveId" clId="{431F42FC-3469-4515-9B27-629DA517F92E}" dt="2025-08-04T01:54:25.272" v="88" actId="478"/>
          <ac:picMkLst>
            <pc:docMk/>
            <pc:sldMk cId="1228282182" sldId="267"/>
            <ac:picMk id="10" creationId="{6050DD00-3CB9-17EB-F268-440B1310629D}"/>
          </ac:picMkLst>
        </pc:picChg>
        <pc:picChg chg="add mod">
          <ac:chgData name="Vince Perez" userId="d01b247641b7a290" providerId="LiveId" clId="{431F42FC-3469-4515-9B27-629DA517F92E}" dt="2025-08-04T01:48:02.356" v="35"/>
          <ac:picMkLst>
            <pc:docMk/>
            <pc:sldMk cId="1228282182" sldId="267"/>
            <ac:picMk id="12" creationId="{B370596B-CAFB-F1C7-4F5D-A98AA3F21763}"/>
          </ac:picMkLst>
        </pc:picChg>
        <pc:picChg chg="add mod">
          <ac:chgData name="Vince Perez" userId="d01b247641b7a290" providerId="LiveId" clId="{431F42FC-3469-4515-9B27-629DA517F92E}" dt="2025-08-04T01:49:40.166" v="66"/>
          <ac:picMkLst>
            <pc:docMk/>
            <pc:sldMk cId="1228282182" sldId="267"/>
            <ac:picMk id="14" creationId="{3271019A-BBD8-8CF8-4E31-D7965967AB10}"/>
          </ac:picMkLst>
        </pc:picChg>
      </pc:sldChg>
    </pc:docChg>
  </pc:docChgLst>
  <pc:docChgLst>
    <pc:chgData name="Farhan  Sadique" userId="cbeda1ee-8bcf-45b4-8e01-8600829edd48" providerId="ADAL" clId="{1647ED79-2D4E-4B0F-A109-4B9A189E6FE7}"/>
    <pc:docChg chg="undo redo custSel addSld delSld modSld sldOrd">
      <pc:chgData name="Farhan  Sadique" userId="cbeda1ee-8bcf-45b4-8e01-8600829edd48" providerId="ADAL" clId="{1647ED79-2D4E-4B0F-A109-4B9A189E6FE7}" dt="2025-08-03T23:43:41.362" v="3570" actId="207"/>
      <pc:docMkLst>
        <pc:docMk/>
      </pc:docMkLst>
      <pc:sldChg chg="addSp delSp modSp mod setBg modAnim">
        <pc:chgData name="Farhan  Sadique" userId="cbeda1ee-8bcf-45b4-8e01-8600829edd48" providerId="ADAL" clId="{1647ED79-2D4E-4B0F-A109-4B9A189E6FE7}" dt="2025-08-03T21:17:09.451" v="1159" actId="1076"/>
        <pc:sldMkLst>
          <pc:docMk/>
          <pc:sldMk cId="2886029194" sldId="257"/>
        </pc:sldMkLst>
        <pc:spChg chg="add del mod">
          <ac:chgData name="Farhan  Sadique" userId="cbeda1ee-8bcf-45b4-8e01-8600829edd48" providerId="ADAL" clId="{1647ED79-2D4E-4B0F-A109-4B9A189E6FE7}" dt="2025-08-03T21:13:54.911" v="1097" actId="207"/>
          <ac:spMkLst>
            <pc:docMk/>
            <pc:sldMk cId="2886029194" sldId="257"/>
            <ac:spMk id="2" creationId="{56C6D9D2-31AB-482F-9DC3-4F65B14B23C5}"/>
          </ac:spMkLst>
        </pc:spChg>
        <pc:spChg chg="add mod">
          <ac:chgData name="Farhan  Sadique" userId="cbeda1ee-8bcf-45b4-8e01-8600829edd48" providerId="ADAL" clId="{1647ED79-2D4E-4B0F-A109-4B9A189E6FE7}" dt="2025-08-03T21:03:53.832" v="956" actId="21"/>
          <ac:spMkLst>
            <pc:docMk/>
            <pc:sldMk cId="2886029194" sldId="257"/>
            <ac:spMk id="5" creationId="{C87F2213-7C24-46AF-96F1-E1BFD329AA69}"/>
          </ac:spMkLst>
        </pc:spChg>
        <pc:spChg chg="add mod ord">
          <ac:chgData name="Farhan  Sadique" userId="cbeda1ee-8bcf-45b4-8e01-8600829edd48" providerId="ADAL" clId="{1647ED79-2D4E-4B0F-A109-4B9A189E6FE7}" dt="2025-08-03T21:13:56.653" v="1100" actId="166"/>
          <ac:spMkLst>
            <pc:docMk/>
            <pc:sldMk cId="2886029194" sldId="257"/>
            <ac:spMk id="7" creationId="{DA75C2F5-8EBC-4192-BBC1-94196DE2FE22}"/>
          </ac:spMkLst>
        </pc:spChg>
        <pc:spChg chg="add mod ord">
          <ac:chgData name="Farhan  Sadique" userId="cbeda1ee-8bcf-45b4-8e01-8600829edd48" providerId="ADAL" clId="{1647ED79-2D4E-4B0F-A109-4B9A189E6FE7}" dt="2025-08-03T21:13:56.653" v="1100" actId="166"/>
          <ac:spMkLst>
            <pc:docMk/>
            <pc:sldMk cId="2886029194" sldId="257"/>
            <ac:spMk id="8" creationId="{ACC8A22C-425E-4B7E-B635-EA3BCD871E8D}"/>
          </ac:spMkLst>
        </pc:spChg>
        <pc:spChg chg="mod">
          <ac:chgData name="Farhan  Sadique" userId="cbeda1ee-8bcf-45b4-8e01-8600829edd48" providerId="ADAL" clId="{1647ED79-2D4E-4B0F-A109-4B9A189E6FE7}" dt="2025-08-03T21:09:45.274" v="1026"/>
          <ac:spMkLst>
            <pc:docMk/>
            <pc:sldMk cId="2886029194" sldId="257"/>
            <ac:spMk id="10" creationId="{E11B1C8D-FDF6-4086-AD2E-14154314A4E1}"/>
          </ac:spMkLst>
        </pc:spChg>
        <pc:spChg chg="mod">
          <ac:chgData name="Farhan  Sadique" userId="cbeda1ee-8bcf-45b4-8e01-8600829edd48" providerId="ADAL" clId="{1647ED79-2D4E-4B0F-A109-4B9A189E6FE7}" dt="2025-08-03T21:09:45.274" v="1026"/>
          <ac:spMkLst>
            <pc:docMk/>
            <pc:sldMk cId="2886029194" sldId="257"/>
            <ac:spMk id="11" creationId="{B0F00815-B8F3-46E5-9DF1-C269A00DCB2A}"/>
          </ac:spMkLst>
        </pc:spChg>
        <pc:spChg chg="mod">
          <ac:chgData name="Farhan  Sadique" userId="cbeda1ee-8bcf-45b4-8e01-8600829edd48" providerId="ADAL" clId="{1647ED79-2D4E-4B0F-A109-4B9A189E6FE7}" dt="2025-08-03T21:09:45.274" v="1026"/>
          <ac:spMkLst>
            <pc:docMk/>
            <pc:sldMk cId="2886029194" sldId="257"/>
            <ac:spMk id="12" creationId="{DB139D52-30F0-452C-AF76-BC2DEDAD0DB0}"/>
          </ac:spMkLst>
        </pc:spChg>
        <pc:spChg chg="mod">
          <ac:chgData name="Farhan  Sadique" userId="cbeda1ee-8bcf-45b4-8e01-8600829edd48" providerId="ADAL" clId="{1647ED79-2D4E-4B0F-A109-4B9A189E6FE7}" dt="2025-08-03T21:09:45.274" v="1026"/>
          <ac:spMkLst>
            <pc:docMk/>
            <pc:sldMk cId="2886029194" sldId="257"/>
            <ac:spMk id="14" creationId="{823038CD-6BE3-4B84-9FE2-4C1631977D30}"/>
          </ac:spMkLst>
        </pc:spChg>
        <pc:spChg chg="mod">
          <ac:chgData name="Farhan  Sadique" userId="cbeda1ee-8bcf-45b4-8e01-8600829edd48" providerId="ADAL" clId="{1647ED79-2D4E-4B0F-A109-4B9A189E6FE7}" dt="2025-08-03T21:09:45.274" v="1026"/>
          <ac:spMkLst>
            <pc:docMk/>
            <pc:sldMk cId="2886029194" sldId="257"/>
            <ac:spMk id="15" creationId="{F8048EA5-7D7F-46E1-AD87-56EBB3E878F7}"/>
          </ac:spMkLst>
        </pc:spChg>
        <pc:spChg chg="mod">
          <ac:chgData name="Farhan  Sadique" userId="cbeda1ee-8bcf-45b4-8e01-8600829edd48" providerId="ADAL" clId="{1647ED79-2D4E-4B0F-A109-4B9A189E6FE7}" dt="2025-08-03T21:09:45.274" v="1026"/>
          <ac:spMkLst>
            <pc:docMk/>
            <pc:sldMk cId="2886029194" sldId="257"/>
            <ac:spMk id="16" creationId="{251AB91B-7FB4-4583-97F8-531A2093F5C8}"/>
          </ac:spMkLst>
        </pc:spChg>
        <pc:spChg chg="mod">
          <ac:chgData name="Farhan  Sadique" userId="cbeda1ee-8bcf-45b4-8e01-8600829edd48" providerId="ADAL" clId="{1647ED79-2D4E-4B0F-A109-4B9A189E6FE7}" dt="2025-08-03T21:09:45.274" v="1026"/>
          <ac:spMkLst>
            <pc:docMk/>
            <pc:sldMk cId="2886029194" sldId="257"/>
            <ac:spMk id="18" creationId="{2FF4E666-6200-4060-954E-6C1F6BAD9258}"/>
          </ac:spMkLst>
        </pc:spChg>
        <pc:spChg chg="mod">
          <ac:chgData name="Farhan  Sadique" userId="cbeda1ee-8bcf-45b4-8e01-8600829edd48" providerId="ADAL" clId="{1647ED79-2D4E-4B0F-A109-4B9A189E6FE7}" dt="2025-08-03T21:09:45.274" v="1026"/>
          <ac:spMkLst>
            <pc:docMk/>
            <pc:sldMk cId="2886029194" sldId="257"/>
            <ac:spMk id="19" creationId="{0D10D22C-AB06-4244-9CBC-8E40DFB6E400}"/>
          </ac:spMkLst>
        </pc:spChg>
        <pc:spChg chg="mod">
          <ac:chgData name="Farhan  Sadique" userId="cbeda1ee-8bcf-45b4-8e01-8600829edd48" providerId="ADAL" clId="{1647ED79-2D4E-4B0F-A109-4B9A189E6FE7}" dt="2025-08-03T21:09:45.274" v="1026"/>
          <ac:spMkLst>
            <pc:docMk/>
            <pc:sldMk cId="2886029194" sldId="257"/>
            <ac:spMk id="20" creationId="{3F661C7C-1F2D-4283-9ADE-382027AF57B3}"/>
          </ac:spMkLst>
        </pc:spChg>
        <pc:spChg chg="add mod">
          <ac:chgData name="Farhan  Sadique" userId="cbeda1ee-8bcf-45b4-8e01-8600829edd48" providerId="ADAL" clId="{1647ED79-2D4E-4B0F-A109-4B9A189E6FE7}" dt="2025-08-03T21:09:45.274" v="1026"/>
          <ac:spMkLst>
            <pc:docMk/>
            <pc:sldMk cId="2886029194" sldId="257"/>
            <ac:spMk id="21" creationId="{E99E3C6B-0BC3-4BCF-8572-327FDF25C53C}"/>
          </ac:spMkLst>
        </pc:spChg>
        <pc:spChg chg="add mod">
          <ac:chgData name="Farhan  Sadique" userId="cbeda1ee-8bcf-45b4-8e01-8600829edd48" providerId="ADAL" clId="{1647ED79-2D4E-4B0F-A109-4B9A189E6FE7}" dt="2025-08-03T21:09:45.274" v="1026"/>
          <ac:spMkLst>
            <pc:docMk/>
            <pc:sldMk cId="2886029194" sldId="257"/>
            <ac:spMk id="22" creationId="{8A481E7D-9116-4311-91AC-F51EA4152973}"/>
          </ac:spMkLst>
        </pc:spChg>
        <pc:spChg chg="add mod">
          <ac:chgData name="Farhan  Sadique" userId="cbeda1ee-8bcf-45b4-8e01-8600829edd48" providerId="ADAL" clId="{1647ED79-2D4E-4B0F-A109-4B9A189E6FE7}" dt="2025-08-03T21:09:45.274" v="1026"/>
          <ac:spMkLst>
            <pc:docMk/>
            <pc:sldMk cId="2886029194" sldId="257"/>
            <ac:spMk id="23" creationId="{FA93B8BF-7E2D-47E8-A8E2-FAFC0994088F}"/>
          </ac:spMkLst>
        </pc:spChg>
        <pc:spChg chg="add mod">
          <ac:chgData name="Farhan  Sadique" userId="cbeda1ee-8bcf-45b4-8e01-8600829edd48" providerId="ADAL" clId="{1647ED79-2D4E-4B0F-A109-4B9A189E6FE7}" dt="2025-08-03T21:09:45.274" v="1026"/>
          <ac:spMkLst>
            <pc:docMk/>
            <pc:sldMk cId="2886029194" sldId="257"/>
            <ac:spMk id="24" creationId="{2C129CE4-00D5-40BB-ABE5-62D1F6D2F01D}"/>
          </ac:spMkLst>
        </pc:spChg>
        <pc:spChg chg="add mod">
          <ac:chgData name="Farhan  Sadique" userId="cbeda1ee-8bcf-45b4-8e01-8600829edd48" providerId="ADAL" clId="{1647ED79-2D4E-4B0F-A109-4B9A189E6FE7}" dt="2025-08-03T21:09:45.274" v="1026"/>
          <ac:spMkLst>
            <pc:docMk/>
            <pc:sldMk cId="2886029194" sldId="257"/>
            <ac:spMk id="25" creationId="{2EE8C3BB-F347-4A3B-A626-105CD9BB0451}"/>
          </ac:spMkLst>
        </pc:spChg>
        <pc:spChg chg="add mod">
          <ac:chgData name="Farhan  Sadique" userId="cbeda1ee-8bcf-45b4-8e01-8600829edd48" providerId="ADAL" clId="{1647ED79-2D4E-4B0F-A109-4B9A189E6FE7}" dt="2025-08-03T21:09:45.274" v="1026"/>
          <ac:spMkLst>
            <pc:docMk/>
            <pc:sldMk cId="2886029194" sldId="257"/>
            <ac:spMk id="26" creationId="{8468B40F-0B4F-4598-BF2C-7B4DD7E75701}"/>
          </ac:spMkLst>
        </pc:spChg>
        <pc:spChg chg="add mod">
          <ac:chgData name="Farhan  Sadique" userId="cbeda1ee-8bcf-45b4-8e01-8600829edd48" providerId="ADAL" clId="{1647ED79-2D4E-4B0F-A109-4B9A189E6FE7}" dt="2025-08-03T21:09:45.274" v="1026"/>
          <ac:spMkLst>
            <pc:docMk/>
            <pc:sldMk cId="2886029194" sldId="257"/>
            <ac:spMk id="27" creationId="{3DB7C6A1-AAA1-4EA5-9118-7646BCDEA298}"/>
          </ac:spMkLst>
        </pc:spChg>
        <pc:spChg chg="add mod">
          <ac:chgData name="Farhan  Sadique" userId="cbeda1ee-8bcf-45b4-8e01-8600829edd48" providerId="ADAL" clId="{1647ED79-2D4E-4B0F-A109-4B9A189E6FE7}" dt="2025-08-03T21:09:45.274" v="1026"/>
          <ac:spMkLst>
            <pc:docMk/>
            <pc:sldMk cId="2886029194" sldId="257"/>
            <ac:spMk id="28" creationId="{87AE566D-EFF1-4481-B073-3775BDE76541}"/>
          </ac:spMkLst>
        </pc:spChg>
        <pc:spChg chg="add del mod">
          <ac:chgData name="Farhan  Sadique" userId="cbeda1ee-8bcf-45b4-8e01-8600829edd48" providerId="ADAL" clId="{1647ED79-2D4E-4B0F-A109-4B9A189E6FE7}" dt="2025-08-03T21:15:37.315" v="1134" actId="478"/>
          <ac:spMkLst>
            <pc:docMk/>
            <pc:sldMk cId="2886029194" sldId="257"/>
            <ac:spMk id="29" creationId="{6519C2FD-F44E-4EEF-AEA7-15F0E83C2846}"/>
          </ac:spMkLst>
        </pc:spChg>
        <pc:spChg chg="add del mod">
          <ac:chgData name="Farhan  Sadique" userId="cbeda1ee-8bcf-45b4-8e01-8600829edd48" providerId="ADAL" clId="{1647ED79-2D4E-4B0F-A109-4B9A189E6FE7}" dt="2025-08-03T21:11:50.648" v="1062" actId="478"/>
          <ac:spMkLst>
            <pc:docMk/>
            <pc:sldMk cId="2886029194" sldId="257"/>
            <ac:spMk id="30" creationId="{2A57BD06-2B35-4C73-A9B2-0DC80AB945E6}"/>
          </ac:spMkLst>
        </pc:spChg>
        <pc:spChg chg="add del mod">
          <ac:chgData name="Farhan  Sadique" userId="cbeda1ee-8bcf-45b4-8e01-8600829edd48" providerId="ADAL" clId="{1647ED79-2D4E-4B0F-A109-4B9A189E6FE7}" dt="2025-08-03T21:11:47.509" v="1061" actId="478"/>
          <ac:spMkLst>
            <pc:docMk/>
            <pc:sldMk cId="2886029194" sldId="257"/>
            <ac:spMk id="31" creationId="{8BE31C23-F268-4B82-9009-5F4CCE7FCBB0}"/>
          </ac:spMkLst>
        </pc:spChg>
        <pc:spChg chg="add del mod">
          <ac:chgData name="Farhan  Sadique" userId="cbeda1ee-8bcf-45b4-8e01-8600829edd48" providerId="ADAL" clId="{1647ED79-2D4E-4B0F-A109-4B9A189E6FE7}" dt="2025-08-03T21:13:58.395" v="1104" actId="11529"/>
          <ac:spMkLst>
            <pc:docMk/>
            <pc:sldMk cId="2886029194" sldId="257"/>
            <ac:spMk id="32" creationId="{48989141-AEF8-4D5B-9A86-82EEB307006C}"/>
          </ac:spMkLst>
        </pc:spChg>
        <pc:spChg chg="add del mod">
          <ac:chgData name="Farhan  Sadique" userId="cbeda1ee-8bcf-45b4-8e01-8600829edd48" providerId="ADAL" clId="{1647ED79-2D4E-4B0F-A109-4B9A189E6FE7}" dt="2025-08-03T21:15:41.460" v="1136" actId="478"/>
          <ac:spMkLst>
            <pc:docMk/>
            <pc:sldMk cId="2886029194" sldId="257"/>
            <ac:spMk id="33" creationId="{9EC33B99-CEBA-45B6-B32F-4F83811B2B4C}"/>
          </ac:spMkLst>
        </pc:spChg>
        <pc:spChg chg="add del mod">
          <ac:chgData name="Farhan  Sadique" userId="cbeda1ee-8bcf-45b4-8e01-8600829edd48" providerId="ADAL" clId="{1647ED79-2D4E-4B0F-A109-4B9A189E6FE7}" dt="2025-08-03T21:15:39.920" v="1135" actId="478"/>
          <ac:spMkLst>
            <pc:docMk/>
            <pc:sldMk cId="2886029194" sldId="257"/>
            <ac:spMk id="34" creationId="{EE5F47E6-3463-4BD4-A2D7-F806523F45F3}"/>
          </ac:spMkLst>
        </pc:spChg>
        <pc:spChg chg="add del mod">
          <ac:chgData name="Farhan  Sadique" userId="cbeda1ee-8bcf-45b4-8e01-8600829edd48" providerId="ADAL" clId="{1647ED79-2D4E-4B0F-A109-4B9A189E6FE7}" dt="2025-08-03T21:15:32.889" v="1132" actId="478"/>
          <ac:spMkLst>
            <pc:docMk/>
            <pc:sldMk cId="2886029194" sldId="257"/>
            <ac:spMk id="35" creationId="{3DA25A8F-8F93-44FA-9DED-CFEF62C47A5F}"/>
          </ac:spMkLst>
        </pc:spChg>
        <pc:spChg chg="add mod">
          <ac:chgData name="Farhan  Sadique" userId="cbeda1ee-8bcf-45b4-8e01-8600829edd48" providerId="ADAL" clId="{1647ED79-2D4E-4B0F-A109-4B9A189E6FE7}" dt="2025-08-03T21:17:07.072" v="1158" actId="1076"/>
          <ac:spMkLst>
            <pc:docMk/>
            <pc:sldMk cId="2886029194" sldId="257"/>
            <ac:spMk id="36" creationId="{DEE8A3CF-C95D-4B0A-9455-62AA0F0C4FB2}"/>
          </ac:spMkLst>
        </pc:spChg>
        <pc:spChg chg="add mod">
          <ac:chgData name="Farhan  Sadique" userId="cbeda1ee-8bcf-45b4-8e01-8600829edd48" providerId="ADAL" clId="{1647ED79-2D4E-4B0F-A109-4B9A189E6FE7}" dt="2025-08-03T21:17:09.451" v="1159" actId="1076"/>
          <ac:spMkLst>
            <pc:docMk/>
            <pc:sldMk cId="2886029194" sldId="257"/>
            <ac:spMk id="37" creationId="{CDEF57C0-6C76-434E-8B6E-E7A67AD1D817}"/>
          </ac:spMkLst>
        </pc:spChg>
        <pc:spChg chg="add del mod">
          <ac:chgData name="Farhan  Sadique" userId="cbeda1ee-8bcf-45b4-8e01-8600829edd48" providerId="ADAL" clId="{1647ED79-2D4E-4B0F-A109-4B9A189E6FE7}" dt="2025-08-03T21:16:48.414" v="1153" actId="478"/>
          <ac:spMkLst>
            <pc:docMk/>
            <pc:sldMk cId="2886029194" sldId="257"/>
            <ac:spMk id="38" creationId="{FC986570-5175-4BD6-9773-6A5A14CDE6AB}"/>
          </ac:spMkLst>
        </pc:spChg>
        <pc:spChg chg="add mod">
          <ac:chgData name="Farhan  Sadique" userId="cbeda1ee-8bcf-45b4-8e01-8600829edd48" providerId="ADAL" clId="{1647ED79-2D4E-4B0F-A109-4B9A189E6FE7}" dt="2025-08-03T21:16:55.421" v="1157" actId="1076"/>
          <ac:spMkLst>
            <pc:docMk/>
            <pc:sldMk cId="2886029194" sldId="257"/>
            <ac:spMk id="39" creationId="{E68B7B26-D80C-4D20-B180-EE7253EC7640}"/>
          </ac:spMkLst>
        </pc:spChg>
        <pc:grpChg chg="add mod">
          <ac:chgData name="Farhan  Sadique" userId="cbeda1ee-8bcf-45b4-8e01-8600829edd48" providerId="ADAL" clId="{1647ED79-2D4E-4B0F-A109-4B9A189E6FE7}" dt="2025-08-03T21:09:45.274" v="1026"/>
          <ac:grpSpMkLst>
            <pc:docMk/>
            <pc:sldMk cId="2886029194" sldId="257"/>
            <ac:grpSpMk id="9" creationId="{FFE5DACC-D391-4660-8DF0-C3B538464330}"/>
          </ac:grpSpMkLst>
        </pc:grpChg>
        <pc:grpChg chg="add mod">
          <ac:chgData name="Farhan  Sadique" userId="cbeda1ee-8bcf-45b4-8e01-8600829edd48" providerId="ADAL" clId="{1647ED79-2D4E-4B0F-A109-4B9A189E6FE7}" dt="2025-08-03T21:09:45.274" v="1026"/>
          <ac:grpSpMkLst>
            <pc:docMk/>
            <pc:sldMk cId="2886029194" sldId="257"/>
            <ac:grpSpMk id="13" creationId="{4E02F412-3F70-49ED-A007-D9934CDE7863}"/>
          </ac:grpSpMkLst>
        </pc:grpChg>
        <pc:grpChg chg="add mod">
          <ac:chgData name="Farhan  Sadique" userId="cbeda1ee-8bcf-45b4-8e01-8600829edd48" providerId="ADAL" clId="{1647ED79-2D4E-4B0F-A109-4B9A189E6FE7}" dt="2025-08-03T21:09:45.274" v="1026"/>
          <ac:grpSpMkLst>
            <pc:docMk/>
            <pc:sldMk cId="2886029194" sldId="257"/>
            <ac:grpSpMk id="17" creationId="{D512D985-322B-4BFD-89F3-43A4F40F4790}"/>
          </ac:grpSpMkLst>
        </pc:grpChg>
        <pc:picChg chg="add del mod">
          <ac:chgData name="Farhan  Sadique" userId="cbeda1ee-8bcf-45b4-8e01-8600829edd48" providerId="ADAL" clId="{1647ED79-2D4E-4B0F-A109-4B9A189E6FE7}" dt="2025-08-03T20:58:27.919" v="863" actId="478"/>
          <ac:picMkLst>
            <pc:docMk/>
            <pc:sldMk cId="2886029194" sldId="257"/>
            <ac:picMk id="4" creationId="{2DDDEE10-222E-4238-8157-40ECF44EFE50}"/>
          </ac:picMkLst>
        </pc:picChg>
        <pc:picChg chg="add mod ord">
          <ac:chgData name="Farhan  Sadique" userId="cbeda1ee-8bcf-45b4-8e01-8600829edd48" providerId="ADAL" clId="{1647ED79-2D4E-4B0F-A109-4B9A189E6FE7}" dt="2025-08-03T21:14:42.218" v="1124" actId="1076"/>
          <ac:picMkLst>
            <pc:docMk/>
            <pc:sldMk cId="2886029194" sldId="257"/>
            <ac:picMk id="6" creationId="{426260BB-BF7A-45DE-80B0-CD1C9F1E88A0}"/>
          </ac:picMkLst>
        </pc:picChg>
      </pc:sldChg>
      <pc:sldChg chg="addSp delSp modSp new mod ord modTransition setBg">
        <pc:chgData name="Farhan  Sadique" userId="cbeda1ee-8bcf-45b4-8e01-8600829edd48" providerId="ADAL" clId="{1647ED79-2D4E-4B0F-A109-4B9A189E6FE7}" dt="2025-08-03T23:41:20.741" v="3554" actId="478"/>
        <pc:sldMkLst>
          <pc:docMk/>
          <pc:sldMk cId="1020990868" sldId="258"/>
        </pc:sldMkLst>
        <pc:spChg chg="add mod">
          <ac:chgData name="Farhan  Sadique" userId="cbeda1ee-8bcf-45b4-8e01-8600829edd48" providerId="ADAL" clId="{1647ED79-2D4E-4B0F-A109-4B9A189E6FE7}" dt="2025-08-03T21:42:04.343" v="1717" actId="207"/>
          <ac:spMkLst>
            <pc:docMk/>
            <pc:sldMk cId="1020990868" sldId="258"/>
            <ac:spMk id="2" creationId="{F2750A12-1AEC-4BA0-9B76-9A99DC777755}"/>
          </ac:spMkLst>
        </pc:spChg>
        <pc:spChg chg="add mod">
          <ac:chgData name="Farhan  Sadique" userId="cbeda1ee-8bcf-45b4-8e01-8600829edd48" providerId="ADAL" clId="{1647ED79-2D4E-4B0F-A109-4B9A189E6FE7}" dt="2025-08-03T20:46:39.013" v="627" actId="404"/>
          <ac:spMkLst>
            <pc:docMk/>
            <pc:sldMk cId="1020990868" sldId="258"/>
            <ac:spMk id="3" creationId="{30F53356-89BA-4E7B-B4ED-E506FC2282E2}"/>
          </ac:spMkLst>
        </pc:spChg>
        <pc:spChg chg="mod">
          <ac:chgData name="Farhan  Sadique" userId="cbeda1ee-8bcf-45b4-8e01-8600829edd48" providerId="ADAL" clId="{1647ED79-2D4E-4B0F-A109-4B9A189E6FE7}" dt="2025-08-03T20:46:14.565" v="624" actId="207"/>
          <ac:spMkLst>
            <pc:docMk/>
            <pc:sldMk cId="1020990868" sldId="258"/>
            <ac:spMk id="5" creationId="{7EF3E89B-2B6F-498F-8D40-977A1BCB8356}"/>
          </ac:spMkLst>
        </pc:spChg>
        <pc:spChg chg="mod">
          <ac:chgData name="Farhan  Sadique" userId="cbeda1ee-8bcf-45b4-8e01-8600829edd48" providerId="ADAL" clId="{1647ED79-2D4E-4B0F-A109-4B9A189E6FE7}" dt="2025-08-03T20:46:14.565" v="624" actId="207"/>
          <ac:spMkLst>
            <pc:docMk/>
            <pc:sldMk cId="1020990868" sldId="258"/>
            <ac:spMk id="6" creationId="{BA58FCA4-4BF9-4F24-8CC1-FBF99E4C8AA9}"/>
          </ac:spMkLst>
        </pc:spChg>
        <pc:spChg chg="mod">
          <ac:chgData name="Farhan  Sadique" userId="cbeda1ee-8bcf-45b4-8e01-8600829edd48" providerId="ADAL" clId="{1647ED79-2D4E-4B0F-A109-4B9A189E6FE7}" dt="2025-08-03T20:46:14.565" v="624" actId="207"/>
          <ac:spMkLst>
            <pc:docMk/>
            <pc:sldMk cId="1020990868" sldId="258"/>
            <ac:spMk id="7" creationId="{B71337F7-10CA-4C45-B5A0-2CAFABCB28B3}"/>
          </ac:spMkLst>
        </pc:spChg>
        <pc:spChg chg="mod">
          <ac:chgData name="Farhan  Sadique" userId="cbeda1ee-8bcf-45b4-8e01-8600829edd48" providerId="ADAL" clId="{1647ED79-2D4E-4B0F-A109-4B9A189E6FE7}" dt="2025-08-03T23:39:09.447" v="3531" actId="207"/>
          <ac:spMkLst>
            <pc:docMk/>
            <pc:sldMk cId="1020990868" sldId="258"/>
            <ac:spMk id="9" creationId="{6172DDA0-661C-42CE-A4AA-242269107B0E}"/>
          </ac:spMkLst>
        </pc:spChg>
        <pc:spChg chg="mod">
          <ac:chgData name="Farhan  Sadique" userId="cbeda1ee-8bcf-45b4-8e01-8600829edd48" providerId="ADAL" clId="{1647ED79-2D4E-4B0F-A109-4B9A189E6FE7}" dt="2025-08-03T23:39:09.447" v="3531" actId="207"/>
          <ac:spMkLst>
            <pc:docMk/>
            <pc:sldMk cId="1020990868" sldId="258"/>
            <ac:spMk id="10" creationId="{6A084465-8032-49B1-A2EA-058E76494E45}"/>
          </ac:spMkLst>
        </pc:spChg>
        <pc:spChg chg="mod">
          <ac:chgData name="Farhan  Sadique" userId="cbeda1ee-8bcf-45b4-8e01-8600829edd48" providerId="ADAL" clId="{1647ED79-2D4E-4B0F-A109-4B9A189E6FE7}" dt="2025-08-03T23:39:09.447" v="3531" actId="207"/>
          <ac:spMkLst>
            <pc:docMk/>
            <pc:sldMk cId="1020990868" sldId="258"/>
            <ac:spMk id="11" creationId="{17D6AE9B-EE40-4959-9E94-BA95FAFA8C6E}"/>
          </ac:spMkLst>
        </pc:spChg>
        <pc:spChg chg="mod">
          <ac:chgData name="Farhan  Sadique" userId="cbeda1ee-8bcf-45b4-8e01-8600829edd48" providerId="ADAL" clId="{1647ED79-2D4E-4B0F-A109-4B9A189E6FE7}" dt="2025-08-03T23:38:53.732" v="3529" actId="207"/>
          <ac:spMkLst>
            <pc:docMk/>
            <pc:sldMk cId="1020990868" sldId="258"/>
            <ac:spMk id="13" creationId="{5B3103D6-40A3-49AB-A426-4F89FCA0F95D}"/>
          </ac:spMkLst>
        </pc:spChg>
        <pc:spChg chg="mod">
          <ac:chgData name="Farhan  Sadique" userId="cbeda1ee-8bcf-45b4-8e01-8600829edd48" providerId="ADAL" clId="{1647ED79-2D4E-4B0F-A109-4B9A189E6FE7}" dt="2025-08-03T23:38:53.732" v="3529" actId="207"/>
          <ac:spMkLst>
            <pc:docMk/>
            <pc:sldMk cId="1020990868" sldId="258"/>
            <ac:spMk id="14" creationId="{27A39DB1-87EB-4494-8F73-2503E215ABCC}"/>
          </ac:spMkLst>
        </pc:spChg>
        <pc:spChg chg="mod">
          <ac:chgData name="Farhan  Sadique" userId="cbeda1ee-8bcf-45b4-8e01-8600829edd48" providerId="ADAL" clId="{1647ED79-2D4E-4B0F-A109-4B9A189E6FE7}" dt="2025-08-03T23:38:53.732" v="3529" actId="207"/>
          <ac:spMkLst>
            <pc:docMk/>
            <pc:sldMk cId="1020990868" sldId="258"/>
            <ac:spMk id="15" creationId="{121F6C29-908E-4D42-BAC0-9A0985E31E89}"/>
          </ac:spMkLst>
        </pc:spChg>
        <pc:spChg chg="add mod">
          <ac:chgData name="Farhan  Sadique" userId="cbeda1ee-8bcf-45b4-8e01-8600829edd48" providerId="ADAL" clId="{1647ED79-2D4E-4B0F-A109-4B9A189E6FE7}" dt="2025-08-03T20:46:58.220" v="630" actId="1076"/>
          <ac:spMkLst>
            <pc:docMk/>
            <pc:sldMk cId="1020990868" sldId="258"/>
            <ac:spMk id="16" creationId="{8C8F0E41-8A0B-45A3-B02A-7353F27F7EEA}"/>
          </ac:spMkLst>
        </pc:spChg>
        <pc:spChg chg="add mod">
          <ac:chgData name="Farhan  Sadique" userId="cbeda1ee-8bcf-45b4-8e01-8600829edd48" providerId="ADAL" clId="{1647ED79-2D4E-4B0F-A109-4B9A189E6FE7}" dt="2025-08-03T20:46:58.220" v="630" actId="1076"/>
          <ac:spMkLst>
            <pc:docMk/>
            <pc:sldMk cId="1020990868" sldId="258"/>
            <ac:spMk id="17" creationId="{5E7660CD-03C7-4EC5-8747-8227E53E40C3}"/>
          </ac:spMkLst>
        </pc:spChg>
        <pc:spChg chg="add mod">
          <ac:chgData name="Farhan  Sadique" userId="cbeda1ee-8bcf-45b4-8e01-8600829edd48" providerId="ADAL" clId="{1647ED79-2D4E-4B0F-A109-4B9A189E6FE7}" dt="2025-08-03T20:46:58.220" v="630" actId="1076"/>
          <ac:spMkLst>
            <pc:docMk/>
            <pc:sldMk cId="1020990868" sldId="258"/>
            <ac:spMk id="18" creationId="{4A5675E6-F831-4541-AA20-7283AC50D2EE}"/>
          </ac:spMkLst>
        </pc:spChg>
        <pc:spChg chg="add mod">
          <ac:chgData name="Farhan  Sadique" userId="cbeda1ee-8bcf-45b4-8e01-8600829edd48" providerId="ADAL" clId="{1647ED79-2D4E-4B0F-A109-4B9A189E6FE7}" dt="2025-08-03T20:46:58.220" v="630" actId="1076"/>
          <ac:spMkLst>
            <pc:docMk/>
            <pc:sldMk cId="1020990868" sldId="258"/>
            <ac:spMk id="19" creationId="{577C3240-8FCE-4F54-B5FD-34691A4B6380}"/>
          </ac:spMkLst>
        </pc:spChg>
        <pc:spChg chg="add mod">
          <ac:chgData name="Farhan  Sadique" userId="cbeda1ee-8bcf-45b4-8e01-8600829edd48" providerId="ADAL" clId="{1647ED79-2D4E-4B0F-A109-4B9A189E6FE7}" dt="2025-08-03T20:46:58.220" v="630" actId="1076"/>
          <ac:spMkLst>
            <pc:docMk/>
            <pc:sldMk cId="1020990868" sldId="258"/>
            <ac:spMk id="20" creationId="{07715FAD-55E9-4739-A760-BF8FD05A0AFF}"/>
          </ac:spMkLst>
        </pc:spChg>
        <pc:spChg chg="add mod">
          <ac:chgData name="Farhan  Sadique" userId="cbeda1ee-8bcf-45b4-8e01-8600829edd48" providerId="ADAL" clId="{1647ED79-2D4E-4B0F-A109-4B9A189E6FE7}" dt="2025-08-03T20:46:58.220" v="630" actId="1076"/>
          <ac:spMkLst>
            <pc:docMk/>
            <pc:sldMk cId="1020990868" sldId="258"/>
            <ac:spMk id="21" creationId="{005ABCAB-96E9-4A9F-91E5-2D325234B166}"/>
          </ac:spMkLst>
        </pc:spChg>
        <pc:spChg chg="add del mod">
          <ac:chgData name="Farhan  Sadique" userId="cbeda1ee-8bcf-45b4-8e01-8600829edd48" providerId="ADAL" clId="{1647ED79-2D4E-4B0F-A109-4B9A189E6FE7}" dt="2025-08-03T20:46:58.220" v="630" actId="1076"/>
          <ac:spMkLst>
            <pc:docMk/>
            <pc:sldMk cId="1020990868" sldId="258"/>
            <ac:spMk id="22" creationId="{B3F601AA-9DD3-482C-BF44-DB3765CB00AD}"/>
          </ac:spMkLst>
        </pc:spChg>
        <pc:spChg chg="add del mod">
          <ac:chgData name="Farhan  Sadique" userId="cbeda1ee-8bcf-45b4-8e01-8600829edd48" providerId="ADAL" clId="{1647ED79-2D4E-4B0F-A109-4B9A189E6FE7}" dt="2025-08-03T20:38:30.140" v="174" actId="478"/>
          <ac:spMkLst>
            <pc:docMk/>
            <pc:sldMk cId="1020990868" sldId="258"/>
            <ac:spMk id="23" creationId="{826543D1-B7DC-4267-BA4F-92F8752E9470}"/>
          </ac:spMkLst>
        </pc:spChg>
        <pc:spChg chg="add mod">
          <ac:chgData name="Farhan  Sadique" userId="cbeda1ee-8bcf-45b4-8e01-8600829edd48" providerId="ADAL" clId="{1647ED79-2D4E-4B0F-A109-4B9A189E6FE7}" dt="2025-08-03T21:22:30.528" v="1213" actId="2711"/>
          <ac:spMkLst>
            <pc:docMk/>
            <pc:sldMk cId="1020990868" sldId="258"/>
            <ac:spMk id="24" creationId="{B868EAD3-6697-43CA-9549-A64F70787F0C}"/>
          </ac:spMkLst>
        </pc:spChg>
        <pc:spChg chg="add mod ord">
          <ac:chgData name="Farhan  Sadique" userId="cbeda1ee-8bcf-45b4-8e01-8600829edd48" providerId="ADAL" clId="{1647ED79-2D4E-4B0F-A109-4B9A189E6FE7}" dt="2025-08-03T21:47:09.829" v="1828" actId="1076"/>
          <ac:spMkLst>
            <pc:docMk/>
            <pc:sldMk cId="1020990868" sldId="258"/>
            <ac:spMk id="26" creationId="{0EAD7D32-4351-458D-9764-816C1D960301}"/>
          </ac:spMkLst>
        </pc:spChg>
        <pc:spChg chg="add mod">
          <ac:chgData name="Farhan  Sadique" userId="cbeda1ee-8bcf-45b4-8e01-8600829edd48" providerId="ADAL" clId="{1647ED79-2D4E-4B0F-A109-4B9A189E6FE7}" dt="2025-08-03T21:26:44.987" v="1272" actId="14100"/>
          <ac:spMkLst>
            <pc:docMk/>
            <pc:sldMk cId="1020990868" sldId="258"/>
            <ac:spMk id="28" creationId="{7236F9FC-96B7-401D-8109-BDD084BFFA5A}"/>
          </ac:spMkLst>
        </pc:spChg>
        <pc:spChg chg="add mod">
          <ac:chgData name="Farhan  Sadique" userId="cbeda1ee-8bcf-45b4-8e01-8600829edd48" providerId="ADAL" clId="{1647ED79-2D4E-4B0F-A109-4B9A189E6FE7}" dt="2025-08-03T21:26:49.374" v="1274" actId="1076"/>
          <ac:spMkLst>
            <pc:docMk/>
            <pc:sldMk cId="1020990868" sldId="258"/>
            <ac:spMk id="29" creationId="{89CA39D8-2DD2-4F86-B1B1-1201BEA00B30}"/>
          </ac:spMkLst>
        </pc:spChg>
        <pc:grpChg chg="add mod">
          <ac:chgData name="Farhan  Sadique" userId="cbeda1ee-8bcf-45b4-8e01-8600829edd48" providerId="ADAL" clId="{1647ED79-2D4E-4B0F-A109-4B9A189E6FE7}" dt="2025-08-03T20:46:58.220" v="630" actId="1076"/>
          <ac:grpSpMkLst>
            <pc:docMk/>
            <pc:sldMk cId="1020990868" sldId="258"/>
            <ac:grpSpMk id="4" creationId="{8C40A6F1-CDC4-4FC0-B33F-13350FE8BFC6}"/>
          </ac:grpSpMkLst>
        </pc:grpChg>
        <pc:grpChg chg="add mod">
          <ac:chgData name="Farhan  Sadique" userId="cbeda1ee-8bcf-45b4-8e01-8600829edd48" providerId="ADAL" clId="{1647ED79-2D4E-4B0F-A109-4B9A189E6FE7}" dt="2025-08-03T23:39:09.447" v="3531" actId="207"/>
          <ac:grpSpMkLst>
            <pc:docMk/>
            <pc:sldMk cId="1020990868" sldId="258"/>
            <ac:grpSpMk id="8" creationId="{5399319A-5392-46E8-880A-1F3369EDCFFB}"/>
          </ac:grpSpMkLst>
        </pc:grpChg>
        <pc:grpChg chg="add mod">
          <ac:chgData name="Farhan  Sadique" userId="cbeda1ee-8bcf-45b4-8e01-8600829edd48" providerId="ADAL" clId="{1647ED79-2D4E-4B0F-A109-4B9A189E6FE7}" dt="2025-08-03T23:38:53.732" v="3529" actId="207"/>
          <ac:grpSpMkLst>
            <pc:docMk/>
            <pc:sldMk cId="1020990868" sldId="258"/>
            <ac:grpSpMk id="12" creationId="{B78BDF1C-AA6C-4EA1-A895-05F1875E1B5C}"/>
          </ac:grpSpMkLst>
        </pc:grpChg>
        <pc:picChg chg="add mod">
          <ac:chgData name="Farhan  Sadique" userId="cbeda1ee-8bcf-45b4-8e01-8600829edd48" providerId="ADAL" clId="{1647ED79-2D4E-4B0F-A109-4B9A189E6FE7}" dt="2025-08-03T20:44:18.450" v="452" actId="1076"/>
          <ac:picMkLst>
            <pc:docMk/>
            <pc:sldMk cId="1020990868" sldId="258"/>
            <ac:picMk id="25" creationId="{3800B64A-A241-42B2-B935-A24748E7AD9F}"/>
          </ac:picMkLst>
        </pc:picChg>
        <pc:picChg chg="add del mod">
          <ac:chgData name="Farhan  Sadique" userId="cbeda1ee-8bcf-45b4-8e01-8600829edd48" providerId="ADAL" clId="{1647ED79-2D4E-4B0F-A109-4B9A189E6FE7}" dt="2025-08-03T23:41:20.741" v="3554" actId="478"/>
          <ac:picMkLst>
            <pc:docMk/>
            <pc:sldMk cId="1020990868" sldId="258"/>
            <ac:picMk id="27" creationId="{87D3419B-4592-4F85-857D-4BA2E3A54E9E}"/>
          </ac:picMkLst>
        </pc:picChg>
      </pc:sldChg>
      <pc:sldChg chg="addSp delSp modSp add mod modTransition modAnim">
        <pc:chgData name="Farhan  Sadique" userId="cbeda1ee-8bcf-45b4-8e01-8600829edd48" providerId="ADAL" clId="{1647ED79-2D4E-4B0F-A109-4B9A189E6FE7}" dt="2025-08-03T23:41:24.181" v="3555" actId="478"/>
        <pc:sldMkLst>
          <pc:docMk/>
          <pc:sldMk cId="699240425" sldId="259"/>
        </pc:sldMkLst>
        <pc:spChg chg="mod">
          <ac:chgData name="Farhan  Sadique" userId="cbeda1ee-8bcf-45b4-8e01-8600829edd48" providerId="ADAL" clId="{1647ED79-2D4E-4B0F-A109-4B9A189E6FE7}" dt="2025-08-03T21:23:02.888" v="1219" actId="113"/>
          <ac:spMkLst>
            <pc:docMk/>
            <pc:sldMk cId="699240425" sldId="259"/>
            <ac:spMk id="2" creationId="{F2750A12-1AEC-4BA0-9B76-9A99DC777755}"/>
          </ac:spMkLst>
        </pc:spChg>
        <pc:spChg chg="mod">
          <ac:chgData name="Farhan  Sadique" userId="cbeda1ee-8bcf-45b4-8e01-8600829edd48" providerId="ADAL" clId="{1647ED79-2D4E-4B0F-A109-4B9A189E6FE7}" dt="2025-08-03T21:18:29.060" v="1163"/>
          <ac:spMkLst>
            <pc:docMk/>
            <pc:sldMk cId="699240425" sldId="259"/>
            <ac:spMk id="3" creationId="{30F53356-89BA-4E7B-B4ED-E506FC2282E2}"/>
          </ac:spMkLst>
        </pc:spChg>
        <pc:spChg chg="mod">
          <ac:chgData name="Farhan  Sadique" userId="cbeda1ee-8bcf-45b4-8e01-8600829edd48" providerId="ADAL" clId="{1647ED79-2D4E-4B0F-A109-4B9A189E6FE7}" dt="2025-08-03T20:50:13.982" v="786" actId="1076"/>
          <ac:spMkLst>
            <pc:docMk/>
            <pc:sldMk cId="699240425" sldId="259"/>
            <ac:spMk id="16" creationId="{8C8F0E41-8A0B-45A3-B02A-7353F27F7EEA}"/>
          </ac:spMkLst>
        </pc:spChg>
        <pc:spChg chg="mod">
          <ac:chgData name="Farhan  Sadique" userId="cbeda1ee-8bcf-45b4-8e01-8600829edd48" providerId="ADAL" clId="{1647ED79-2D4E-4B0F-A109-4B9A189E6FE7}" dt="2025-08-03T20:50:13.982" v="786" actId="1076"/>
          <ac:spMkLst>
            <pc:docMk/>
            <pc:sldMk cId="699240425" sldId="259"/>
            <ac:spMk id="17" creationId="{5E7660CD-03C7-4EC5-8747-8227E53E40C3}"/>
          </ac:spMkLst>
        </pc:spChg>
        <pc:spChg chg="mod">
          <ac:chgData name="Farhan  Sadique" userId="cbeda1ee-8bcf-45b4-8e01-8600829edd48" providerId="ADAL" clId="{1647ED79-2D4E-4B0F-A109-4B9A189E6FE7}" dt="2025-08-03T20:50:13.982" v="786" actId="1076"/>
          <ac:spMkLst>
            <pc:docMk/>
            <pc:sldMk cId="699240425" sldId="259"/>
            <ac:spMk id="18" creationId="{4A5675E6-F831-4541-AA20-7283AC50D2EE}"/>
          </ac:spMkLst>
        </pc:spChg>
        <pc:spChg chg="mod">
          <ac:chgData name="Farhan  Sadique" userId="cbeda1ee-8bcf-45b4-8e01-8600829edd48" providerId="ADAL" clId="{1647ED79-2D4E-4B0F-A109-4B9A189E6FE7}" dt="2025-08-03T20:50:13.982" v="786" actId="1076"/>
          <ac:spMkLst>
            <pc:docMk/>
            <pc:sldMk cId="699240425" sldId="259"/>
            <ac:spMk id="19" creationId="{577C3240-8FCE-4F54-B5FD-34691A4B6380}"/>
          </ac:spMkLst>
        </pc:spChg>
        <pc:spChg chg="mod">
          <ac:chgData name="Farhan  Sadique" userId="cbeda1ee-8bcf-45b4-8e01-8600829edd48" providerId="ADAL" clId="{1647ED79-2D4E-4B0F-A109-4B9A189E6FE7}" dt="2025-08-03T20:50:13.982" v="786" actId="1076"/>
          <ac:spMkLst>
            <pc:docMk/>
            <pc:sldMk cId="699240425" sldId="259"/>
            <ac:spMk id="20" creationId="{07715FAD-55E9-4739-A760-BF8FD05A0AFF}"/>
          </ac:spMkLst>
        </pc:spChg>
        <pc:spChg chg="mod">
          <ac:chgData name="Farhan  Sadique" userId="cbeda1ee-8bcf-45b4-8e01-8600829edd48" providerId="ADAL" clId="{1647ED79-2D4E-4B0F-A109-4B9A189E6FE7}" dt="2025-08-03T20:50:13.982" v="786" actId="1076"/>
          <ac:spMkLst>
            <pc:docMk/>
            <pc:sldMk cId="699240425" sldId="259"/>
            <ac:spMk id="21" creationId="{005ABCAB-96E9-4A9F-91E5-2D325234B166}"/>
          </ac:spMkLst>
        </pc:spChg>
        <pc:spChg chg="mod">
          <ac:chgData name="Farhan  Sadique" userId="cbeda1ee-8bcf-45b4-8e01-8600829edd48" providerId="ADAL" clId="{1647ED79-2D4E-4B0F-A109-4B9A189E6FE7}" dt="2025-08-03T20:50:13.982" v="786" actId="1076"/>
          <ac:spMkLst>
            <pc:docMk/>
            <pc:sldMk cId="699240425" sldId="259"/>
            <ac:spMk id="22" creationId="{B3F601AA-9DD3-482C-BF44-DB3765CB00AD}"/>
          </ac:spMkLst>
        </pc:spChg>
        <pc:spChg chg="add mod">
          <ac:chgData name="Farhan  Sadique" userId="cbeda1ee-8bcf-45b4-8e01-8600829edd48" providerId="ADAL" clId="{1647ED79-2D4E-4B0F-A109-4B9A189E6FE7}" dt="2025-08-03T21:37:21.217" v="1687" actId="1076"/>
          <ac:spMkLst>
            <pc:docMk/>
            <pc:sldMk cId="699240425" sldId="259"/>
            <ac:spMk id="23" creationId="{00CE2E9D-1ECE-4277-9C73-F277D182F44C}"/>
          </ac:spMkLst>
        </pc:spChg>
        <pc:spChg chg="mod">
          <ac:chgData name="Farhan  Sadique" userId="cbeda1ee-8bcf-45b4-8e01-8600829edd48" providerId="ADAL" clId="{1647ED79-2D4E-4B0F-A109-4B9A189E6FE7}" dt="2025-08-03T20:50:13.982" v="786" actId="1076"/>
          <ac:spMkLst>
            <pc:docMk/>
            <pc:sldMk cId="699240425" sldId="259"/>
            <ac:spMk id="24" creationId="{B868EAD3-6697-43CA-9549-A64F70787F0C}"/>
          </ac:spMkLst>
        </pc:spChg>
        <pc:spChg chg="add mod">
          <ac:chgData name="Farhan  Sadique" userId="cbeda1ee-8bcf-45b4-8e01-8600829edd48" providerId="ADAL" clId="{1647ED79-2D4E-4B0F-A109-4B9A189E6FE7}" dt="2025-08-03T21:34:23.034" v="1653" actId="164"/>
          <ac:spMkLst>
            <pc:docMk/>
            <pc:sldMk cId="699240425" sldId="259"/>
            <ac:spMk id="27" creationId="{E470AEE9-69C0-4C12-BF27-FDA8D754160C}"/>
          </ac:spMkLst>
        </pc:spChg>
        <pc:spChg chg="add mod ord">
          <ac:chgData name="Farhan  Sadique" userId="cbeda1ee-8bcf-45b4-8e01-8600829edd48" providerId="ADAL" clId="{1647ED79-2D4E-4B0F-A109-4B9A189E6FE7}" dt="2025-08-03T21:48:12.642" v="1839" actId="20577"/>
          <ac:spMkLst>
            <pc:docMk/>
            <pc:sldMk cId="699240425" sldId="259"/>
            <ac:spMk id="28" creationId="{A908D42F-CB8D-4D94-BC1D-71AB6FB54475}"/>
          </ac:spMkLst>
        </pc:spChg>
        <pc:spChg chg="add mod">
          <ac:chgData name="Farhan  Sadique" userId="cbeda1ee-8bcf-45b4-8e01-8600829edd48" providerId="ADAL" clId="{1647ED79-2D4E-4B0F-A109-4B9A189E6FE7}" dt="2025-08-03T21:48:32.843" v="1840"/>
          <ac:spMkLst>
            <pc:docMk/>
            <pc:sldMk cId="699240425" sldId="259"/>
            <ac:spMk id="30" creationId="{D8648309-980E-4692-AA08-A6317B66414F}"/>
          </ac:spMkLst>
        </pc:spChg>
        <pc:spChg chg="add mod">
          <ac:chgData name="Farhan  Sadique" userId="cbeda1ee-8bcf-45b4-8e01-8600829edd48" providerId="ADAL" clId="{1647ED79-2D4E-4B0F-A109-4B9A189E6FE7}" dt="2025-08-03T21:38:08.282" v="1701"/>
          <ac:spMkLst>
            <pc:docMk/>
            <pc:sldMk cId="699240425" sldId="259"/>
            <ac:spMk id="31" creationId="{62C69972-8864-482D-AC60-3A477045A2B4}"/>
          </ac:spMkLst>
        </pc:spChg>
        <pc:spChg chg="add mod">
          <ac:chgData name="Farhan  Sadique" userId="cbeda1ee-8bcf-45b4-8e01-8600829edd48" providerId="ADAL" clId="{1647ED79-2D4E-4B0F-A109-4B9A189E6FE7}" dt="2025-08-03T21:46:33.910" v="1826" actId="688"/>
          <ac:spMkLst>
            <pc:docMk/>
            <pc:sldMk cId="699240425" sldId="259"/>
            <ac:spMk id="33" creationId="{993D41FF-3285-4E68-89DF-4FEBE4001B40}"/>
          </ac:spMkLst>
        </pc:spChg>
        <pc:spChg chg="add mod">
          <ac:chgData name="Farhan  Sadique" userId="cbeda1ee-8bcf-45b4-8e01-8600829edd48" providerId="ADAL" clId="{1647ED79-2D4E-4B0F-A109-4B9A189E6FE7}" dt="2025-08-03T21:46:33.910" v="1826" actId="688"/>
          <ac:spMkLst>
            <pc:docMk/>
            <pc:sldMk cId="699240425" sldId="259"/>
            <ac:spMk id="34" creationId="{5DFA94EE-23A5-42DB-B320-89D8D75E4E57}"/>
          </ac:spMkLst>
        </pc:spChg>
        <pc:spChg chg="add mod">
          <ac:chgData name="Farhan  Sadique" userId="cbeda1ee-8bcf-45b4-8e01-8600829edd48" providerId="ADAL" clId="{1647ED79-2D4E-4B0F-A109-4B9A189E6FE7}" dt="2025-08-03T21:46:33.910" v="1826" actId="688"/>
          <ac:spMkLst>
            <pc:docMk/>
            <pc:sldMk cId="699240425" sldId="259"/>
            <ac:spMk id="35" creationId="{BAD02326-B29F-4FB7-B993-70AC8CE55DD7}"/>
          </ac:spMkLst>
        </pc:spChg>
        <pc:grpChg chg="mod">
          <ac:chgData name="Farhan  Sadique" userId="cbeda1ee-8bcf-45b4-8e01-8600829edd48" providerId="ADAL" clId="{1647ED79-2D4E-4B0F-A109-4B9A189E6FE7}" dt="2025-08-03T20:50:13.982" v="786" actId="1076"/>
          <ac:grpSpMkLst>
            <pc:docMk/>
            <pc:sldMk cId="699240425" sldId="259"/>
            <ac:grpSpMk id="4" creationId="{8C40A6F1-CDC4-4FC0-B33F-13350FE8BFC6}"/>
          </ac:grpSpMkLst>
        </pc:grpChg>
        <pc:grpChg chg="mod">
          <ac:chgData name="Farhan  Sadique" userId="cbeda1ee-8bcf-45b4-8e01-8600829edd48" providerId="ADAL" clId="{1647ED79-2D4E-4B0F-A109-4B9A189E6FE7}" dt="2025-08-03T20:50:13.982" v="786" actId="1076"/>
          <ac:grpSpMkLst>
            <pc:docMk/>
            <pc:sldMk cId="699240425" sldId="259"/>
            <ac:grpSpMk id="8" creationId="{5399319A-5392-46E8-880A-1F3369EDCFFB}"/>
          </ac:grpSpMkLst>
        </pc:grpChg>
        <pc:grpChg chg="mod">
          <ac:chgData name="Farhan  Sadique" userId="cbeda1ee-8bcf-45b4-8e01-8600829edd48" providerId="ADAL" clId="{1647ED79-2D4E-4B0F-A109-4B9A189E6FE7}" dt="2025-08-03T20:50:13.982" v="786" actId="1076"/>
          <ac:grpSpMkLst>
            <pc:docMk/>
            <pc:sldMk cId="699240425" sldId="259"/>
            <ac:grpSpMk id="12" creationId="{B78BDF1C-AA6C-4EA1-A895-05F1875E1B5C}"/>
          </ac:grpSpMkLst>
        </pc:grpChg>
        <pc:grpChg chg="add mod">
          <ac:chgData name="Farhan  Sadique" userId="cbeda1ee-8bcf-45b4-8e01-8600829edd48" providerId="ADAL" clId="{1647ED79-2D4E-4B0F-A109-4B9A189E6FE7}" dt="2025-08-03T21:37:28.445" v="1690" actId="1076"/>
          <ac:grpSpMkLst>
            <pc:docMk/>
            <pc:sldMk cId="699240425" sldId="259"/>
            <ac:grpSpMk id="29" creationId="{D7A010EF-8537-48FB-84C4-0C508966BA13}"/>
          </ac:grpSpMkLst>
        </pc:grpChg>
        <pc:picChg chg="del mod">
          <ac:chgData name="Farhan  Sadique" userId="cbeda1ee-8bcf-45b4-8e01-8600829edd48" providerId="ADAL" clId="{1647ED79-2D4E-4B0F-A109-4B9A189E6FE7}" dt="2025-08-03T20:50:17.834" v="788" actId="478"/>
          <ac:picMkLst>
            <pc:docMk/>
            <pc:sldMk cId="699240425" sldId="259"/>
            <ac:picMk id="25" creationId="{3800B64A-A241-42B2-B935-A24748E7AD9F}"/>
          </ac:picMkLst>
        </pc:picChg>
        <pc:picChg chg="add mod">
          <ac:chgData name="Farhan  Sadique" userId="cbeda1ee-8bcf-45b4-8e01-8600829edd48" providerId="ADAL" clId="{1647ED79-2D4E-4B0F-A109-4B9A189E6FE7}" dt="2025-08-03T20:50:23.425" v="789"/>
          <ac:picMkLst>
            <pc:docMk/>
            <pc:sldMk cId="699240425" sldId="259"/>
            <ac:picMk id="26" creationId="{9C9717EA-5252-4526-A171-20A2CA3E93DD}"/>
          </ac:picMkLst>
        </pc:picChg>
        <pc:picChg chg="add del mod">
          <ac:chgData name="Farhan  Sadique" userId="cbeda1ee-8bcf-45b4-8e01-8600829edd48" providerId="ADAL" clId="{1647ED79-2D4E-4B0F-A109-4B9A189E6FE7}" dt="2025-08-03T23:41:24.181" v="3555" actId="478"/>
          <ac:picMkLst>
            <pc:docMk/>
            <pc:sldMk cId="699240425" sldId="259"/>
            <ac:picMk id="1026" creationId="{31653709-0B12-4CAC-8B7F-0C6EF48A248E}"/>
          </ac:picMkLst>
        </pc:picChg>
      </pc:sldChg>
      <pc:sldChg chg="new del">
        <pc:chgData name="Farhan  Sadique" userId="cbeda1ee-8bcf-45b4-8e01-8600829edd48" providerId="ADAL" clId="{1647ED79-2D4E-4B0F-A109-4B9A189E6FE7}" dt="2025-08-03T20:49:57.233" v="782" actId="47"/>
        <pc:sldMkLst>
          <pc:docMk/>
          <pc:sldMk cId="3538871086" sldId="259"/>
        </pc:sldMkLst>
      </pc:sldChg>
      <pc:sldChg chg="addSp delSp modSp add mod modTransition setBg modAnim">
        <pc:chgData name="Farhan  Sadique" userId="cbeda1ee-8bcf-45b4-8e01-8600829edd48" providerId="ADAL" clId="{1647ED79-2D4E-4B0F-A109-4B9A189E6FE7}" dt="2025-08-03T23:41:27.491" v="3556" actId="478"/>
        <pc:sldMkLst>
          <pc:docMk/>
          <pc:sldMk cId="2721593232" sldId="260"/>
        </pc:sldMkLst>
        <pc:spChg chg="mod">
          <ac:chgData name="Farhan  Sadique" userId="cbeda1ee-8bcf-45b4-8e01-8600829edd48" providerId="ADAL" clId="{1647ED79-2D4E-4B0F-A109-4B9A189E6FE7}" dt="2025-08-03T21:45:50.062" v="1823" actId="1035"/>
          <ac:spMkLst>
            <pc:docMk/>
            <pc:sldMk cId="2721593232" sldId="260"/>
            <ac:spMk id="2" creationId="{F2750A12-1AEC-4BA0-9B76-9A99DC777755}"/>
          </ac:spMkLst>
        </pc:spChg>
        <pc:spChg chg="mod">
          <ac:chgData name="Farhan  Sadique" userId="cbeda1ee-8bcf-45b4-8e01-8600829edd48" providerId="ADAL" clId="{1647ED79-2D4E-4B0F-A109-4B9A189E6FE7}" dt="2025-08-03T21:46:59.009" v="1827" actId="20577"/>
          <ac:spMkLst>
            <pc:docMk/>
            <pc:sldMk cId="2721593232" sldId="260"/>
            <ac:spMk id="3" creationId="{30F53356-89BA-4E7B-B4ED-E506FC2282E2}"/>
          </ac:spMkLst>
        </pc:spChg>
        <pc:spChg chg="del">
          <ac:chgData name="Farhan  Sadique" userId="cbeda1ee-8bcf-45b4-8e01-8600829edd48" providerId="ADAL" clId="{1647ED79-2D4E-4B0F-A109-4B9A189E6FE7}" dt="2025-08-03T21:36:18.161" v="1670" actId="478"/>
          <ac:spMkLst>
            <pc:docMk/>
            <pc:sldMk cId="2721593232" sldId="260"/>
            <ac:spMk id="16" creationId="{8C8F0E41-8A0B-45A3-B02A-7353F27F7EEA}"/>
          </ac:spMkLst>
        </pc:spChg>
        <pc:spChg chg="del">
          <ac:chgData name="Farhan  Sadique" userId="cbeda1ee-8bcf-45b4-8e01-8600829edd48" providerId="ADAL" clId="{1647ED79-2D4E-4B0F-A109-4B9A189E6FE7}" dt="2025-08-03T21:36:18.161" v="1670" actId="478"/>
          <ac:spMkLst>
            <pc:docMk/>
            <pc:sldMk cId="2721593232" sldId="260"/>
            <ac:spMk id="17" creationId="{5E7660CD-03C7-4EC5-8747-8227E53E40C3}"/>
          </ac:spMkLst>
        </pc:spChg>
        <pc:spChg chg="del">
          <ac:chgData name="Farhan  Sadique" userId="cbeda1ee-8bcf-45b4-8e01-8600829edd48" providerId="ADAL" clId="{1647ED79-2D4E-4B0F-A109-4B9A189E6FE7}" dt="2025-08-03T21:36:18.161" v="1670" actId="478"/>
          <ac:spMkLst>
            <pc:docMk/>
            <pc:sldMk cId="2721593232" sldId="260"/>
            <ac:spMk id="18" creationId="{4A5675E6-F831-4541-AA20-7283AC50D2EE}"/>
          </ac:spMkLst>
        </pc:spChg>
        <pc:spChg chg="del">
          <ac:chgData name="Farhan  Sadique" userId="cbeda1ee-8bcf-45b4-8e01-8600829edd48" providerId="ADAL" clId="{1647ED79-2D4E-4B0F-A109-4B9A189E6FE7}" dt="2025-08-03T21:36:18.161" v="1670" actId="478"/>
          <ac:spMkLst>
            <pc:docMk/>
            <pc:sldMk cId="2721593232" sldId="260"/>
            <ac:spMk id="19" creationId="{577C3240-8FCE-4F54-B5FD-34691A4B6380}"/>
          </ac:spMkLst>
        </pc:spChg>
        <pc:spChg chg="del">
          <ac:chgData name="Farhan  Sadique" userId="cbeda1ee-8bcf-45b4-8e01-8600829edd48" providerId="ADAL" clId="{1647ED79-2D4E-4B0F-A109-4B9A189E6FE7}" dt="2025-08-03T21:36:18.161" v="1670" actId="478"/>
          <ac:spMkLst>
            <pc:docMk/>
            <pc:sldMk cId="2721593232" sldId="260"/>
            <ac:spMk id="20" creationId="{07715FAD-55E9-4739-A760-BF8FD05A0AFF}"/>
          </ac:spMkLst>
        </pc:spChg>
        <pc:spChg chg="del">
          <ac:chgData name="Farhan  Sadique" userId="cbeda1ee-8bcf-45b4-8e01-8600829edd48" providerId="ADAL" clId="{1647ED79-2D4E-4B0F-A109-4B9A189E6FE7}" dt="2025-08-03T21:36:18.161" v="1670" actId="478"/>
          <ac:spMkLst>
            <pc:docMk/>
            <pc:sldMk cId="2721593232" sldId="260"/>
            <ac:spMk id="21" creationId="{005ABCAB-96E9-4A9F-91E5-2D325234B166}"/>
          </ac:spMkLst>
        </pc:spChg>
        <pc:spChg chg="del">
          <ac:chgData name="Farhan  Sadique" userId="cbeda1ee-8bcf-45b4-8e01-8600829edd48" providerId="ADAL" clId="{1647ED79-2D4E-4B0F-A109-4B9A189E6FE7}" dt="2025-08-03T21:36:18.161" v="1670" actId="478"/>
          <ac:spMkLst>
            <pc:docMk/>
            <pc:sldMk cId="2721593232" sldId="260"/>
            <ac:spMk id="22" creationId="{B3F601AA-9DD3-482C-BF44-DB3765CB00AD}"/>
          </ac:spMkLst>
        </pc:spChg>
        <pc:spChg chg="del mod">
          <ac:chgData name="Farhan  Sadique" userId="cbeda1ee-8bcf-45b4-8e01-8600829edd48" providerId="ADAL" clId="{1647ED79-2D4E-4B0F-A109-4B9A189E6FE7}" dt="2025-08-03T22:09:14.573" v="2254" actId="478"/>
          <ac:spMkLst>
            <pc:docMk/>
            <pc:sldMk cId="2721593232" sldId="260"/>
            <ac:spMk id="23" creationId="{00CE2E9D-1ECE-4277-9C73-F277D182F44C}"/>
          </ac:spMkLst>
        </pc:spChg>
        <pc:spChg chg="del">
          <ac:chgData name="Farhan  Sadique" userId="cbeda1ee-8bcf-45b4-8e01-8600829edd48" providerId="ADAL" clId="{1647ED79-2D4E-4B0F-A109-4B9A189E6FE7}" dt="2025-08-03T21:36:18.161" v="1670" actId="478"/>
          <ac:spMkLst>
            <pc:docMk/>
            <pc:sldMk cId="2721593232" sldId="260"/>
            <ac:spMk id="24" creationId="{B868EAD3-6697-43CA-9549-A64F70787F0C}"/>
          </ac:spMkLst>
        </pc:spChg>
        <pc:spChg chg="del mod">
          <ac:chgData name="Farhan  Sadique" userId="cbeda1ee-8bcf-45b4-8e01-8600829edd48" providerId="ADAL" clId="{1647ED79-2D4E-4B0F-A109-4B9A189E6FE7}" dt="2025-08-03T22:09:14.573" v="2254" actId="478"/>
          <ac:spMkLst>
            <pc:docMk/>
            <pc:sldMk cId="2721593232" sldId="260"/>
            <ac:spMk id="30" creationId="{D8648309-980E-4692-AA08-A6317B66414F}"/>
          </ac:spMkLst>
        </pc:spChg>
        <pc:spChg chg="add del mod">
          <ac:chgData name="Farhan  Sadique" userId="cbeda1ee-8bcf-45b4-8e01-8600829edd48" providerId="ADAL" clId="{1647ED79-2D4E-4B0F-A109-4B9A189E6FE7}" dt="2025-08-03T21:43:29.273" v="1731" actId="478"/>
          <ac:spMkLst>
            <pc:docMk/>
            <pc:sldMk cId="2721593232" sldId="260"/>
            <ac:spMk id="31" creationId="{DF157DB1-8B74-40B4-BF43-FACB72CCC181}"/>
          </ac:spMkLst>
        </pc:spChg>
        <pc:spChg chg="add del">
          <ac:chgData name="Farhan  Sadique" userId="cbeda1ee-8bcf-45b4-8e01-8600829edd48" providerId="ADAL" clId="{1647ED79-2D4E-4B0F-A109-4B9A189E6FE7}" dt="2025-08-03T21:38:45.044" v="1705" actId="22"/>
          <ac:spMkLst>
            <pc:docMk/>
            <pc:sldMk cId="2721593232" sldId="260"/>
            <ac:spMk id="32" creationId="{A9EF0CE3-5A2A-4382-84CF-9F84B6FC9D00}"/>
          </ac:spMkLst>
        </pc:spChg>
        <pc:spChg chg="add del mod">
          <ac:chgData name="Farhan  Sadique" userId="cbeda1ee-8bcf-45b4-8e01-8600829edd48" providerId="ADAL" clId="{1647ED79-2D4E-4B0F-A109-4B9A189E6FE7}" dt="2025-08-03T22:09:14.573" v="2254" actId="478"/>
          <ac:spMkLst>
            <pc:docMk/>
            <pc:sldMk cId="2721593232" sldId="260"/>
            <ac:spMk id="33" creationId="{2EDC7F19-FA12-4561-8AC8-CE3C51220321}"/>
          </ac:spMkLst>
        </pc:spChg>
        <pc:spChg chg="add mod">
          <ac:chgData name="Farhan  Sadique" userId="cbeda1ee-8bcf-45b4-8e01-8600829edd48" providerId="ADAL" clId="{1647ED79-2D4E-4B0F-A109-4B9A189E6FE7}" dt="2025-08-03T21:45:34.521" v="1785" actId="1076"/>
          <ac:spMkLst>
            <pc:docMk/>
            <pc:sldMk cId="2721593232" sldId="260"/>
            <ac:spMk id="35" creationId="{E59F49FD-439F-4E02-A14B-CD383B8E9D28}"/>
          </ac:spMkLst>
        </pc:spChg>
        <pc:spChg chg="add mod">
          <ac:chgData name="Farhan  Sadique" userId="cbeda1ee-8bcf-45b4-8e01-8600829edd48" providerId="ADAL" clId="{1647ED79-2D4E-4B0F-A109-4B9A189E6FE7}" dt="2025-08-03T21:45:34.122" v="1784" actId="1076"/>
          <ac:spMkLst>
            <pc:docMk/>
            <pc:sldMk cId="2721593232" sldId="260"/>
            <ac:spMk id="36" creationId="{B76AF4A0-013F-4F74-83D8-69D9BA490CCA}"/>
          </ac:spMkLst>
        </pc:spChg>
        <pc:spChg chg="add mod">
          <ac:chgData name="Farhan  Sadique" userId="cbeda1ee-8bcf-45b4-8e01-8600829edd48" providerId="ADAL" clId="{1647ED79-2D4E-4B0F-A109-4B9A189E6FE7}" dt="2025-08-03T21:45:33.592" v="1783" actId="1076"/>
          <ac:spMkLst>
            <pc:docMk/>
            <pc:sldMk cId="2721593232" sldId="260"/>
            <ac:spMk id="37" creationId="{40F7B176-6189-490F-A6A4-CC97FC3F5380}"/>
          </ac:spMkLst>
        </pc:spChg>
        <pc:spChg chg="mod">
          <ac:chgData name="Farhan  Sadique" userId="cbeda1ee-8bcf-45b4-8e01-8600829edd48" providerId="ADAL" clId="{1647ED79-2D4E-4B0F-A109-4B9A189E6FE7}" dt="2025-08-03T22:07:16.212" v="2230"/>
          <ac:spMkLst>
            <pc:docMk/>
            <pc:sldMk cId="2721593232" sldId="260"/>
            <ac:spMk id="40" creationId="{9FC9A037-ED4F-4704-8EF5-6A9521F0EE3E}"/>
          </ac:spMkLst>
        </pc:spChg>
        <pc:spChg chg="mod">
          <ac:chgData name="Farhan  Sadique" userId="cbeda1ee-8bcf-45b4-8e01-8600829edd48" providerId="ADAL" clId="{1647ED79-2D4E-4B0F-A109-4B9A189E6FE7}" dt="2025-08-03T22:07:16.212" v="2230"/>
          <ac:spMkLst>
            <pc:docMk/>
            <pc:sldMk cId="2721593232" sldId="260"/>
            <ac:spMk id="41" creationId="{42703100-2EEC-4824-AF9A-07A2970C5937}"/>
          </ac:spMkLst>
        </pc:spChg>
        <pc:spChg chg="mod">
          <ac:chgData name="Farhan  Sadique" userId="cbeda1ee-8bcf-45b4-8e01-8600829edd48" providerId="ADAL" clId="{1647ED79-2D4E-4B0F-A109-4B9A189E6FE7}" dt="2025-08-03T22:07:16.212" v="2230"/>
          <ac:spMkLst>
            <pc:docMk/>
            <pc:sldMk cId="2721593232" sldId="260"/>
            <ac:spMk id="42" creationId="{DF9EE2F9-B172-4250-9CF7-224CA1DF6CA5}"/>
          </ac:spMkLst>
        </pc:spChg>
        <pc:spChg chg="mod">
          <ac:chgData name="Farhan  Sadique" userId="cbeda1ee-8bcf-45b4-8e01-8600829edd48" providerId="ADAL" clId="{1647ED79-2D4E-4B0F-A109-4B9A189E6FE7}" dt="2025-08-03T22:07:16.212" v="2230"/>
          <ac:spMkLst>
            <pc:docMk/>
            <pc:sldMk cId="2721593232" sldId="260"/>
            <ac:spMk id="45" creationId="{10C469FC-3333-44FF-9BFA-3A9771F8700E}"/>
          </ac:spMkLst>
        </pc:spChg>
        <pc:spChg chg="mod">
          <ac:chgData name="Farhan  Sadique" userId="cbeda1ee-8bcf-45b4-8e01-8600829edd48" providerId="ADAL" clId="{1647ED79-2D4E-4B0F-A109-4B9A189E6FE7}" dt="2025-08-03T22:07:16.212" v="2230"/>
          <ac:spMkLst>
            <pc:docMk/>
            <pc:sldMk cId="2721593232" sldId="260"/>
            <ac:spMk id="46" creationId="{A2D6DB14-197B-4BA9-A93F-E16DFFE7882B}"/>
          </ac:spMkLst>
        </pc:spChg>
        <pc:spChg chg="mod">
          <ac:chgData name="Farhan  Sadique" userId="cbeda1ee-8bcf-45b4-8e01-8600829edd48" providerId="ADAL" clId="{1647ED79-2D4E-4B0F-A109-4B9A189E6FE7}" dt="2025-08-03T22:07:16.212" v="2230"/>
          <ac:spMkLst>
            <pc:docMk/>
            <pc:sldMk cId="2721593232" sldId="260"/>
            <ac:spMk id="47" creationId="{D2557BAE-424D-4083-A1D2-5111B8F36EF6}"/>
          </ac:spMkLst>
        </pc:spChg>
        <pc:spChg chg="mod">
          <ac:chgData name="Farhan  Sadique" userId="cbeda1ee-8bcf-45b4-8e01-8600829edd48" providerId="ADAL" clId="{1647ED79-2D4E-4B0F-A109-4B9A189E6FE7}" dt="2025-08-03T22:07:16.212" v="2230"/>
          <ac:spMkLst>
            <pc:docMk/>
            <pc:sldMk cId="2721593232" sldId="260"/>
            <ac:spMk id="50" creationId="{A80B7313-6330-4F3E-A8CC-7170F46FF2DF}"/>
          </ac:spMkLst>
        </pc:spChg>
        <pc:spChg chg="mod">
          <ac:chgData name="Farhan  Sadique" userId="cbeda1ee-8bcf-45b4-8e01-8600829edd48" providerId="ADAL" clId="{1647ED79-2D4E-4B0F-A109-4B9A189E6FE7}" dt="2025-08-03T22:07:16.212" v="2230"/>
          <ac:spMkLst>
            <pc:docMk/>
            <pc:sldMk cId="2721593232" sldId="260"/>
            <ac:spMk id="51" creationId="{C2E446CA-5B61-4700-8036-8405CB5B88DD}"/>
          </ac:spMkLst>
        </pc:spChg>
        <pc:spChg chg="mod">
          <ac:chgData name="Farhan  Sadique" userId="cbeda1ee-8bcf-45b4-8e01-8600829edd48" providerId="ADAL" clId="{1647ED79-2D4E-4B0F-A109-4B9A189E6FE7}" dt="2025-08-03T22:07:16.212" v="2230"/>
          <ac:spMkLst>
            <pc:docMk/>
            <pc:sldMk cId="2721593232" sldId="260"/>
            <ac:spMk id="52" creationId="{F927C989-0682-487D-8C02-C25E7077A927}"/>
          </ac:spMkLst>
        </pc:spChg>
        <pc:spChg chg="mod">
          <ac:chgData name="Farhan  Sadique" userId="cbeda1ee-8bcf-45b4-8e01-8600829edd48" providerId="ADAL" clId="{1647ED79-2D4E-4B0F-A109-4B9A189E6FE7}" dt="2025-08-03T22:07:16.212" v="2230"/>
          <ac:spMkLst>
            <pc:docMk/>
            <pc:sldMk cId="2721593232" sldId="260"/>
            <ac:spMk id="55" creationId="{B0E86688-1B91-4A36-9037-0B7CEC365ED0}"/>
          </ac:spMkLst>
        </pc:spChg>
        <pc:spChg chg="mod">
          <ac:chgData name="Farhan  Sadique" userId="cbeda1ee-8bcf-45b4-8e01-8600829edd48" providerId="ADAL" clId="{1647ED79-2D4E-4B0F-A109-4B9A189E6FE7}" dt="2025-08-03T22:07:16.212" v="2230"/>
          <ac:spMkLst>
            <pc:docMk/>
            <pc:sldMk cId="2721593232" sldId="260"/>
            <ac:spMk id="56" creationId="{3C51C475-E4FC-4F0A-B872-30376870BF84}"/>
          </ac:spMkLst>
        </pc:spChg>
        <pc:spChg chg="mod">
          <ac:chgData name="Farhan  Sadique" userId="cbeda1ee-8bcf-45b4-8e01-8600829edd48" providerId="ADAL" clId="{1647ED79-2D4E-4B0F-A109-4B9A189E6FE7}" dt="2025-08-03T22:07:16.212" v="2230"/>
          <ac:spMkLst>
            <pc:docMk/>
            <pc:sldMk cId="2721593232" sldId="260"/>
            <ac:spMk id="57" creationId="{0C3C04B7-41D9-45D7-9E75-3662332217D6}"/>
          </ac:spMkLst>
        </pc:spChg>
        <pc:spChg chg="add del mod">
          <ac:chgData name="Farhan  Sadique" userId="cbeda1ee-8bcf-45b4-8e01-8600829edd48" providerId="ADAL" clId="{1647ED79-2D4E-4B0F-A109-4B9A189E6FE7}" dt="2025-08-03T22:08:40.843" v="2243"/>
          <ac:spMkLst>
            <pc:docMk/>
            <pc:sldMk cId="2721593232" sldId="260"/>
            <ac:spMk id="59" creationId="{D87045BF-CCAF-495B-8589-B199F451F946}"/>
          </ac:spMkLst>
        </pc:spChg>
        <pc:spChg chg="add mod">
          <ac:chgData name="Farhan  Sadique" userId="cbeda1ee-8bcf-45b4-8e01-8600829edd48" providerId="ADAL" clId="{1647ED79-2D4E-4B0F-A109-4B9A189E6FE7}" dt="2025-08-03T22:09:29.755" v="2256" actId="1076"/>
          <ac:spMkLst>
            <pc:docMk/>
            <pc:sldMk cId="2721593232" sldId="260"/>
            <ac:spMk id="61" creationId="{537780FD-7BE1-454D-884E-9FC295DCD8D2}"/>
          </ac:spMkLst>
        </pc:spChg>
        <pc:spChg chg="mod">
          <ac:chgData name="Farhan  Sadique" userId="cbeda1ee-8bcf-45b4-8e01-8600829edd48" providerId="ADAL" clId="{1647ED79-2D4E-4B0F-A109-4B9A189E6FE7}" dt="2025-08-03T22:09:24.929" v="2255"/>
          <ac:spMkLst>
            <pc:docMk/>
            <pc:sldMk cId="2721593232" sldId="260"/>
            <ac:spMk id="63" creationId="{63EF38DB-1878-4BFC-8270-D3E1AA45CBF9}"/>
          </ac:spMkLst>
        </pc:spChg>
        <pc:spChg chg="mod">
          <ac:chgData name="Farhan  Sadique" userId="cbeda1ee-8bcf-45b4-8e01-8600829edd48" providerId="ADAL" clId="{1647ED79-2D4E-4B0F-A109-4B9A189E6FE7}" dt="2025-08-03T22:09:24.929" v="2255"/>
          <ac:spMkLst>
            <pc:docMk/>
            <pc:sldMk cId="2721593232" sldId="260"/>
            <ac:spMk id="64" creationId="{80A2A376-C136-40C3-AD60-C4C3E0AAA762}"/>
          </ac:spMkLst>
        </pc:spChg>
        <pc:spChg chg="add mod">
          <ac:chgData name="Farhan  Sadique" userId="cbeda1ee-8bcf-45b4-8e01-8600829edd48" providerId="ADAL" clId="{1647ED79-2D4E-4B0F-A109-4B9A189E6FE7}" dt="2025-08-03T22:09:41.886" v="2259" actId="1076"/>
          <ac:spMkLst>
            <pc:docMk/>
            <pc:sldMk cId="2721593232" sldId="260"/>
            <ac:spMk id="65" creationId="{81A88979-8861-4A91-81AB-DBD45012EECB}"/>
          </ac:spMkLst>
        </pc:spChg>
        <pc:spChg chg="add mod">
          <ac:chgData name="Farhan  Sadique" userId="cbeda1ee-8bcf-45b4-8e01-8600829edd48" providerId="ADAL" clId="{1647ED79-2D4E-4B0F-A109-4B9A189E6FE7}" dt="2025-08-03T22:09:44.819" v="2260" actId="1076"/>
          <ac:spMkLst>
            <pc:docMk/>
            <pc:sldMk cId="2721593232" sldId="260"/>
            <ac:spMk id="66" creationId="{67339C5F-6D4C-47A9-944A-AB8A101CC2B2}"/>
          </ac:spMkLst>
        </pc:spChg>
        <pc:spChg chg="add mod">
          <ac:chgData name="Farhan  Sadique" userId="cbeda1ee-8bcf-45b4-8e01-8600829edd48" providerId="ADAL" clId="{1647ED79-2D4E-4B0F-A109-4B9A189E6FE7}" dt="2025-08-03T22:10:01.650" v="2262" actId="1076"/>
          <ac:spMkLst>
            <pc:docMk/>
            <pc:sldMk cId="2721593232" sldId="260"/>
            <ac:spMk id="68" creationId="{F2237D04-96DF-4249-815A-974FC27E8B84}"/>
          </ac:spMkLst>
        </pc:spChg>
        <pc:spChg chg="add mod">
          <ac:chgData name="Farhan  Sadique" userId="cbeda1ee-8bcf-45b4-8e01-8600829edd48" providerId="ADAL" clId="{1647ED79-2D4E-4B0F-A109-4B9A189E6FE7}" dt="2025-08-03T22:10:12.855" v="2264" actId="1076"/>
          <ac:spMkLst>
            <pc:docMk/>
            <pc:sldMk cId="2721593232" sldId="260"/>
            <ac:spMk id="70" creationId="{EB1CF591-D1E6-4A22-960D-3F59390C204B}"/>
          </ac:spMkLst>
        </pc:spChg>
        <pc:spChg chg="mod">
          <ac:chgData name="Farhan  Sadique" userId="cbeda1ee-8bcf-45b4-8e01-8600829edd48" providerId="ADAL" clId="{1647ED79-2D4E-4B0F-A109-4B9A189E6FE7}" dt="2025-08-03T22:10:08.714" v="2263"/>
          <ac:spMkLst>
            <pc:docMk/>
            <pc:sldMk cId="2721593232" sldId="260"/>
            <ac:spMk id="73" creationId="{5C8D5405-FAC6-4E23-B970-BEBD1EB88930}"/>
          </ac:spMkLst>
        </pc:spChg>
        <pc:spChg chg="mod">
          <ac:chgData name="Farhan  Sadique" userId="cbeda1ee-8bcf-45b4-8e01-8600829edd48" providerId="ADAL" clId="{1647ED79-2D4E-4B0F-A109-4B9A189E6FE7}" dt="2025-08-03T22:10:08.714" v="2263"/>
          <ac:spMkLst>
            <pc:docMk/>
            <pc:sldMk cId="2721593232" sldId="260"/>
            <ac:spMk id="74" creationId="{499F52E1-1A97-4DC8-A41C-BA9E85BF7DA5}"/>
          </ac:spMkLst>
        </pc:spChg>
        <pc:spChg chg="mod">
          <ac:chgData name="Farhan  Sadique" userId="cbeda1ee-8bcf-45b4-8e01-8600829edd48" providerId="ADAL" clId="{1647ED79-2D4E-4B0F-A109-4B9A189E6FE7}" dt="2025-08-03T22:10:08.714" v="2263"/>
          <ac:spMkLst>
            <pc:docMk/>
            <pc:sldMk cId="2721593232" sldId="260"/>
            <ac:spMk id="75" creationId="{E0AA86DC-68D0-42D2-8223-796170215E58}"/>
          </ac:spMkLst>
        </pc:spChg>
        <pc:spChg chg="mod">
          <ac:chgData name="Farhan  Sadique" userId="cbeda1ee-8bcf-45b4-8e01-8600829edd48" providerId="ADAL" clId="{1647ED79-2D4E-4B0F-A109-4B9A189E6FE7}" dt="2025-08-03T22:10:08.714" v="2263"/>
          <ac:spMkLst>
            <pc:docMk/>
            <pc:sldMk cId="2721593232" sldId="260"/>
            <ac:spMk id="78" creationId="{6AADC71E-0427-4AB5-9D26-8E3DFE180364}"/>
          </ac:spMkLst>
        </pc:spChg>
        <pc:spChg chg="mod">
          <ac:chgData name="Farhan  Sadique" userId="cbeda1ee-8bcf-45b4-8e01-8600829edd48" providerId="ADAL" clId="{1647ED79-2D4E-4B0F-A109-4B9A189E6FE7}" dt="2025-08-03T22:10:08.714" v="2263"/>
          <ac:spMkLst>
            <pc:docMk/>
            <pc:sldMk cId="2721593232" sldId="260"/>
            <ac:spMk id="79" creationId="{13CABF7A-088C-4A1E-B0AD-09D2E170E48C}"/>
          </ac:spMkLst>
        </pc:spChg>
        <pc:spChg chg="mod">
          <ac:chgData name="Farhan  Sadique" userId="cbeda1ee-8bcf-45b4-8e01-8600829edd48" providerId="ADAL" clId="{1647ED79-2D4E-4B0F-A109-4B9A189E6FE7}" dt="2025-08-03T22:10:08.714" v="2263"/>
          <ac:spMkLst>
            <pc:docMk/>
            <pc:sldMk cId="2721593232" sldId="260"/>
            <ac:spMk id="80" creationId="{78444AFD-8695-4F9C-B3B5-2B1EAF5D26E1}"/>
          </ac:spMkLst>
        </pc:spChg>
        <pc:spChg chg="mod">
          <ac:chgData name="Farhan  Sadique" userId="cbeda1ee-8bcf-45b4-8e01-8600829edd48" providerId="ADAL" clId="{1647ED79-2D4E-4B0F-A109-4B9A189E6FE7}" dt="2025-08-03T22:10:08.714" v="2263"/>
          <ac:spMkLst>
            <pc:docMk/>
            <pc:sldMk cId="2721593232" sldId="260"/>
            <ac:spMk id="83" creationId="{EA803302-E457-4595-8AA7-9132DBDDCE9F}"/>
          </ac:spMkLst>
        </pc:spChg>
        <pc:spChg chg="mod">
          <ac:chgData name="Farhan  Sadique" userId="cbeda1ee-8bcf-45b4-8e01-8600829edd48" providerId="ADAL" clId="{1647ED79-2D4E-4B0F-A109-4B9A189E6FE7}" dt="2025-08-03T22:10:08.714" v="2263"/>
          <ac:spMkLst>
            <pc:docMk/>
            <pc:sldMk cId="2721593232" sldId="260"/>
            <ac:spMk id="84" creationId="{06758EAA-1F2C-40CD-A1BF-3CD5C3CE7EBF}"/>
          </ac:spMkLst>
        </pc:spChg>
        <pc:spChg chg="mod">
          <ac:chgData name="Farhan  Sadique" userId="cbeda1ee-8bcf-45b4-8e01-8600829edd48" providerId="ADAL" clId="{1647ED79-2D4E-4B0F-A109-4B9A189E6FE7}" dt="2025-08-03T22:10:08.714" v="2263"/>
          <ac:spMkLst>
            <pc:docMk/>
            <pc:sldMk cId="2721593232" sldId="260"/>
            <ac:spMk id="85" creationId="{3616CA1A-F986-4E11-B8D3-98F2A6ECA3ED}"/>
          </ac:spMkLst>
        </pc:spChg>
        <pc:spChg chg="mod">
          <ac:chgData name="Farhan  Sadique" userId="cbeda1ee-8bcf-45b4-8e01-8600829edd48" providerId="ADAL" clId="{1647ED79-2D4E-4B0F-A109-4B9A189E6FE7}" dt="2025-08-03T22:10:08.714" v="2263"/>
          <ac:spMkLst>
            <pc:docMk/>
            <pc:sldMk cId="2721593232" sldId="260"/>
            <ac:spMk id="88" creationId="{5DBF8969-B325-4764-87EB-22B86F4EC8A5}"/>
          </ac:spMkLst>
        </pc:spChg>
        <pc:spChg chg="mod">
          <ac:chgData name="Farhan  Sadique" userId="cbeda1ee-8bcf-45b4-8e01-8600829edd48" providerId="ADAL" clId="{1647ED79-2D4E-4B0F-A109-4B9A189E6FE7}" dt="2025-08-03T22:10:08.714" v="2263"/>
          <ac:spMkLst>
            <pc:docMk/>
            <pc:sldMk cId="2721593232" sldId="260"/>
            <ac:spMk id="89" creationId="{3DBA3E04-1C25-44E1-A489-36ADB2E5ADA7}"/>
          </ac:spMkLst>
        </pc:spChg>
        <pc:spChg chg="mod">
          <ac:chgData name="Farhan  Sadique" userId="cbeda1ee-8bcf-45b4-8e01-8600829edd48" providerId="ADAL" clId="{1647ED79-2D4E-4B0F-A109-4B9A189E6FE7}" dt="2025-08-03T22:10:08.714" v="2263"/>
          <ac:spMkLst>
            <pc:docMk/>
            <pc:sldMk cId="2721593232" sldId="260"/>
            <ac:spMk id="90" creationId="{9A401058-D96B-4422-8BB0-AE6295493B07}"/>
          </ac:spMkLst>
        </pc:spChg>
        <pc:grpChg chg="del">
          <ac:chgData name="Farhan  Sadique" userId="cbeda1ee-8bcf-45b4-8e01-8600829edd48" providerId="ADAL" clId="{1647ED79-2D4E-4B0F-A109-4B9A189E6FE7}" dt="2025-08-03T21:36:18.161" v="1670" actId="478"/>
          <ac:grpSpMkLst>
            <pc:docMk/>
            <pc:sldMk cId="2721593232" sldId="260"/>
            <ac:grpSpMk id="4" creationId="{8C40A6F1-CDC4-4FC0-B33F-13350FE8BFC6}"/>
          </ac:grpSpMkLst>
        </pc:grpChg>
        <pc:grpChg chg="del">
          <ac:chgData name="Farhan  Sadique" userId="cbeda1ee-8bcf-45b4-8e01-8600829edd48" providerId="ADAL" clId="{1647ED79-2D4E-4B0F-A109-4B9A189E6FE7}" dt="2025-08-03T21:36:18.161" v="1670" actId="478"/>
          <ac:grpSpMkLst>
            <pc:docMk/>
            <pc:sldMk cId="2721593232" sldId="260"/>
            <ac:grpSpMk id="8" creationId="{5399319A-5392-46E8-880A-1F3369EDCFFB}"/>
          </ac:grpSpMkLst>
        </pc:grpChg>
        <pc:grpChg chg="del">
          <ac:chgData name="Farhan  Sadique" userId="cbeda1ee-8bcf-45b4-8e01-8600829edd48" providerId="ADAL" clId="{1647ED79-2D4E-4B0F-A109-4B9A189E6FE7}" dt="2025-08-03T21:36:18.161" v="1670" actId="478"/>
          <ac:grpSpMkLst>
            <pc:docMk/>
            <pc:sldMk cId="2721593232" sldId="260"/>
            <ac:grpSpMk id="12" creationId="{B78BDF1C-AA6C-4EA1-A895-05F1875E1B5C}"/>
          </ac:grpSpMkLst>
        </pc:grpChg>
        <pc:grpChg chg="del mod">
          <ac:chgData name="Farhan  Sadique" userId="cbeda1ee-8bcf-45b4-8e01-8600829edd48" providerId="ADAL" clId="{1647ED79-2D4E-4B0F-A109-4B9A189E6FE7}" dt="2025-08-03T22:09:14.573" v="2254" actId="478"/>
          <ac:grpSpMkLst>
            <pc:docMk/>
            <pc:sldMk cId="2721593232" sldId="260"/>
            <ac:grpSpMk id="29" creationId="{D7A010EF-8537-48FB-84C4-0C508966BA13}"/>
          </ac:grpSpMkLst>
        </pc:grpChg>
        <pc:grpChg chg="add del mod">
          <ac:chgData name="Farhan  Sadique" userId="cbeda1ee-8bcf-45b4-8e01-8600829edd48" providerId="ADAL" clId="{1647ED79-2D4E-4B0F-A109-4B9A189E6FE7}" dt="2025-08-03T22:08:55.502" v="2251"/>
          <ac:grpSpMkLst>
            <pc:docMk/>
            <pc:sldMk cId="2721593232" sldId="260"/>
            <ac:grpSpMk id="38" creationId="{0ED49A37-4FF9-43E6-A523-097E362917AB}"/>
          </ac:grpSpMkLst>
        </pc:grpChg>
        <pc:grpChg chg="mod">
          <ac:chgData name="Farhan  Sadique" userId="cbeda1ee-8bcf-45b4-8e01-8600829edd48" providerId="ADAL" clId="{1647ED79-2D4E-4B0F-A109-4B9A189E6FE7}" dt="2025-08-03T22:07:16.212" v="2230"/>
          <ac:grpSpMkLst>
            <pc:docMk/>
            <pc:sldMk cId="2721593232" sldId="260"/>
            <ac:grpSpMk id="39" creationId="{409398F6-73B3-46D6-98FD-1CE1657886A0}"/>
          </ac:grpSpMkLst>
        </pc:grpChg>
        <pc:grpChg chg="add del mod">
          <ac:chgData name="Farhan  Sadique" userId="cbeda1ee-8bcf-45b4-8e01-8600829edd48" providerId="ADAL" clId="{1647ED79-2D4E-4B0F-A109-4B9A189E6FE7}" dt="2025-08-03T22:08:55.502" v="2251"/>
          <ac:grpSpMkLst>
            <pc:docMk/>
            <pc:sldMk cId="2721593232" sldId="260"/>
            <ac:grpSpMk id="43" creationId="{C9EE389C-C861-4BF9-ADFF-B904FABC2A97}"/>
          </ac:grpSpMkLst>
        </pc:grpChg>
        <pc:grpChg chg="mod">
          <ac:chgData name="Farhan  Sadique" userId="cbeda1ee-8bcf-45b4-8e01-8600829edd48" providerId="ADAL" clId="{1647ED79-2D4E-4B0F-A109-4B9A189E6FE7}" dt="2025-08-03T22:07:16.212" v="2230"/>
          <ac:grpSpMkLst>
            <pc:docMk/>
            <pc:sldMk cId="2721593232" sldId="260"/>
            <ac:grpSpMk id="44" creationId="{7B50F20A-6952-426F-B768-D1B43B801F58}"/>
          </ac:grpSpMkLst>
        </pc:grpChg>
        <pc:grpChg chg="add del mod">
          <ac:chgData name="Farhan  Sadique" userId="cbeda1ee-8bcf-45b4-8e01-8600829edd48" providerId="ADAL" clId="{1647ED79-2D4E-4B0F-A109-4B9A189E6FE7}" dt="2025-08-03T22:08:55.502" v="2251"/>
          <ac:grpSpMkLst>
            <pc:docMk/>
            <pc:sldMk cId="2721593232" sldId="260"/>
            <ac:grpSpMk id="48" creationId="{98A75CC9-A237-42D9-ADBC-9667A4DADF16}"/>
          </ac:grpSpMkLst>
        </pc:grpChg>
        <pc:grpChg chg="mod">
          <ac:chgData name="Farhan  Sadique" userId="cbeda1ee-8bcf-45b4-8e01-8600829edd48" providerId="ADAL" clId="{1647ED79-2D4E-4B0F-A109-4B9A189E6FE7}" dt="2025-08-03T22:07:16.212" v="2230"/>
          <ac:grpSpMkLst>
            <pc:docMk/>
            <pc:sldMk cId="2721593232" sldId="260"/>
            <ac:grpSpMk id="49" creationId="{E5EE8C32-5B38-4061-AC09-6162239531FA}"/>
          </ac:grpSpMkLst>
        </pc:grpChg>
        <pc:grpChg chg="add del mod">
          <ac:chgData name="Farhan  Sadique" userId="cbeda1ee-8bcf-45b4-8e01-8600829edd48" providerId="ADAL" clId="{1647ED79-2D4E-4B0F-A109-4B9A189E6FE7}" dt="2025-08-03T22:08:55.502" v="2251"/>
          <ac:grpSpMkLst>
            <pc:docMk/>
            <pc:sldMk cId="2721593232" sldId="260"/>
            <ac:grpSpMk id="53" creationId="{667DFFB3-B788-4826-AABE-7434524CCE98}"/>
          </ac:grpSpMkLst>
        </pc:grpChg>
        <pc:grpChg chg="mod">
          <ac:chgData name="Farhan  Sadique" userId="cbeda1ee-8bcf-45b4-8e01-8600829edd48" providerId="ADAL" clId="{1647ED79-2D4E-4B0F-A109-4B9A189E6FE7}" dt="2025-08-03T22:07:16.212" v="2230"/>
          <ac:grpSpMkLst>
            <pc:docMk/>
            <pc:sldMk cId="2721593232" sldId="260"/>
            <ac:grpSpMk id="54" creationId="{0FD89E93-7BB8-485D-8142-CD09C6E6DFF6}"/>
          </ac:grpSpMkLst>
        </pc:grpChg>
        <pc:grpChg chg="add mod">
          <ac:chgData name="Farhan  Sadique" userId="cbeda1ee-8bcf-45b4-8e01-8600829edd48" providerId="ADAL" clId="{1647ED79-2D4E-4B0F-A109-4B9A189E6FE7}" dt="2025-08-03T22:09:39.699" v="2258" actId="1076"/>
          <ac:grpSpMkLst>
            <pc:docMk/>
            <pc:sldMk cId="2721593232" sldId="260"/>
            <ac:grpSpMk id="62" creationId="{73A6F43C-77D3-4513-8E91-C0CA08D2FF5C}"/>
          </ac:grpSpMkLst>
        </pc:grpChg>
        <pc:grpChg chg="add mod">
          <ac:chgData name="Farhan  Sadique" userId="cbeda1ee-8bcf-45b4-8e01-8600829edd48" providerId="ADAL" clId="{1647ED79-2D4E-4B0F-A109-4B9A189E6FE7}" dt="2025-08-03T22:10:22.514" v="2267" actId="1076"/>
          <ac:grpSpMkLst>
            <pc:docMk/>
            <pc:sldMk cId="2721593232" sldId="260"/>
            <ac:grpSpMk id="71" creationId="{8FA52C25-5889-4045-ABDF-197D504E7542}"/>
          </ac:grpSpMkLst>
        </pc:grpChg>
        <pc:grpChg chg="mod">
          <ac:chgData name="Farhan  Sadique" userId="cbeda1ee-8bcf-45b4-8e01-8600829edd48" providerId="ADAL" clId="{1647ED79-2D4E-4B0F-A109-4B9A189E6FE7}" dt="2025-08-03T22:10:08.714" v="2263"/>
          <ac:grpSpMkLst>
            <pc:docMk/>
            <pc:sldMk cId="2721593232" sldId="260"/>
            <ac:grpSpMk id="72" creationId="{124363BF-7458-45A7-8995-7EECAFF217C9}"/>
          </ac:grpSpMkLst>
        </pc:grpChg>
        <pc:grpChg chg="add mod">
          <ac:chgData name="Farhan  Sadique" userId="cbeda1ee-8bcf-45b4-8e01-8600829edd48" providerId="ADAL" clId="{1647ED79-2D4E-4B0F-A109-4B9A189E6FE7}" dt="2025-08-03T22:10:20.053" v="2266" actId="1076"/>
          <ac:grpSpMkLst>
            <pc:docMk/>
            <pc:sldMk cId="2721593232" sldId="260"/>
            <ac:grpSpMk id="76" creationId="{B8B063ED-5B8E-4185-BC62-9838E8ED1C1B}"/>
          </ac:grpSpMkLst>
        </pc:grpChg>
        <pc:grpChg chg="mod">
          <ac:chgData name="Farhan  Sadique" userId="cbeda1ee-8bcf-45b4-8e01-8600829edd48" providerId="ADAL" clId="{1647ED79-2D4E-4B0F-A109-4B9A189E6FE7}" dt="2025-08-03T22:10:08.714" v="2263"/>
          <ac:grpSpMkLst>
            <pc:docMk/>
            <pc:sldMk cId="2721593232" sldId="260"/>
            <ac:grpSpMk id="77" creationId="{6B279152-70E9-4140-830A-64A82FBE5B43}"/>
          </ac:grpSpMkLst>
        </pc:grpChg>
        <pc:grpChg chg="add mod">
          <ac:chgData name="Farhan  Sadique" userId="cbeda1ee-8bcf-45b4-8e01-8600829edd48" providerId="ADAL" clId="{1647ED79-2D4E-4B0F-A109-4B9A189E6FE7}" dt="2025-08-03T22:10:16.834" v="2265" actId="1076"/>
          <ac:grpSpMkLst>
            <pc:docMk/>
            <pc:sldMk cId="2721593232" sldId="260"/>
            <ac:grpSpMk id="81" creationId="{67FB1777-1D2A-4DAE-8357-7B208B762A9C}"/>
          </ac:grpSpMkLst>
        </pc:grpChg>
        <pc:grpChg chg="mod">
          <ac:chgData name="Farhan  Sadique" userId="cbeda1ee-8bcf-45b4-8e01-8600829edd48" providerId="ADAL" clId="{1647ED79-2D4E-4B0F-A109-4B9A189E6FE7}" dt="2025-08-03T22:10:08.714" v="2263"/>
          <ac:grpSpMkLst>
            <pc:docMk/>
            <pc:sldMk cId="2721593232" sldId="260"/>
            <ac:grpSpMk id="82" creationId="{94FD172C-779E-4AAC-87F9-EDE96F31FD6B}"/>
          </ac:grpSpMkLst>
        </pc:grpChg>
        <pc:grpChg chg="add mod">
          <ac:chgData name="Farhan  Sadique" userId="cbeda1ee-8bcf-45b4-8e01-8600829edd48" providerId="ADAL" clId="{1647ED79-2D4E-4B0F-A109-4B9A189E6FE7}" dt="2025-08-03T22:10:12.855" v="2264" actId="1076"/>
          <ac:grpSpMkLst>
            <pc:docMk/>
            <pc:sldMk cId="2721593232" sldId="260"/>
            <ac:grpSpMk id="86" creationId="{14101C5A-0D5A-4DEE-8947-974BB0A66ADC}"/>
          </ac:grpSpMkLst>
        </pc:grpChg>
        <pc:grpChg chg="mod">
          <ac:chgData name="Farhan  Sadique" userId="cbeda1ee-8bcf-45b4-8e01-8600829edd48" providerId="ADAL" clId="{1647ED79-2D4E-4B0F-A109-4B9A189E6FE7}" dt="2025-08-03T22:10:08.714" v="2263"/>
          <ac:grpSpMkLst>
            <pc:docMk/>
            <pc:sldMk cId="2721593232" sldId="260"/>
            <ac:grpSpMk id="87" creationId="{F3F92FB7-9444-4496-83F3-7F17C19EA152}"/>
          </ac:grpSpMkLst>
        </pc:grpChg>
        <pc:picChg chg="add del mod">
          <ac:chgData name="Farhan  Sadique" userId="cbeda1ee-8bcf-45b4-8e01-8600829edd48" providerId="ADAL" clId="{1647ED79-2D4E-4B0F-A109-4B9A189E6FE7}" dt="2025-08-03T22:08:41.567" v="2245"/>
          <ac:picMkLst>
            <pc:docMk/>
            <pc:sldMk cId="2721593232" sldId="260"/>
            <ac:picMk id="58" creationId="{D19CA025-53B1-4891-BD87-1713A5699DAE}"/>
          </ac:picMkLst>
        </pc:picChg>
        <pc:picChg chg="add mod">
          <ac:chgData name="Farhan  Sadique" userId="cbeda1ee-8bcf-45b4-8e01-8600829edd48" providerId="ADAL" clId="{1647ED79-2D4E-4B0F-A109-4B9A189E6FE7}" dt="2025-08-03T22:09:29.755" v="2256" actId="1076"/>
          <ac:picMkLst>
            <pc:docMk/>
            <pc:sldMk cId="2721593232" sldId="260"/>
            <ac:picMk id="60" creationId="{DDE58C00-D79B-4E6A-8088-E021D16265C1}"/>
          </ac:picMkLst>
        </pc:picChg>
        <pc:picChg chg="add mod">
          <ac:chgData name="Farhan  Sadique" userId="cbeda1ee-8bcf-45b4-8e01-8600829edd48" providerId="ADAL" clId="{1647ED79-2D4E-4B0F-A109-4B9A189E6FE7}" dt="2025-08-03T22:10:01.650" v="2262" actId="1076"/>
          <ac:picMkLst>
            <pc:docMk/>
            <pc:sldMk cId="2721593232" sldId="260"/>
            <ac:picMk id="67" creationId="{F2EA6C57-A717-41C1-86A5-D59D15F0B7E1}"/>
          </ac:picMkLst>
        </pc:picChg>
        <pc:picChg chg="add mod">
          <ac:chgData name="Farhan  Sadique" userId="cbeda1ee-8bcf-45b4-8e01-8600829edd48" providerId="ADAL" clId="{1647ED79-2D4E-4B0F-A109-4B9A189E6FE7}" dt="2025-08-03T22:10:12.855" v="2264" actId="1076"/>
          <ac:picMkLst>
            <pc:docMk/>
            <pc:sldMk cId="2721593232" sldId="260"/>
            <ac:picMk id="69" creationId="{D5FED043-E442-4678-AB1E-7416228DEA5D}"/>
          </ac:picMkLst>
        </pc:picChg>
        <pc:picChg chg="del">
          <ac:chgData name="Farhan  Sadique" userId="cbeda1ee-8bcf-45b4-8e01-8600829edd48" providerId="ADAL" clId="{1647ED79-2D4E-4B0F-A109-4B9A189E6FE7}" dt="2025-08-03T23:41:27.491" v="3556" actId="478"/>
          <ac:picMkLst>
            <pc:docMk/>
            <pc:sldMk cId="2721593232" sldId="260"/>
            <ac:picMk id="1026" creationId="{31653709-0B12-4CAC-8B7F-0C6EF48A248E}"/>
          </ac:picMkLst>
        </pc:picChg>
      </pc:sldChg>
      <pc:sldChg chg="addSp delSp modSp add mod modTransition">
        <pc:chgData name="Farhan  Sadique" userId="cbeda1ee-8bcf-45b4-8e01-8600829edd48" providerId="ADAL" clId="{1647ED79-2D4E-4B0F-A109-4B9A189E6FE7}" dt="2025-08-03T23:41:30.536" v="3557" actId="478"/>
        <pc:sldMkLst>
          <pc:docMk/>
          <pc:sldMk cId="3840838720" sldId="261"/>
        </pc:sldMkLst>
        <pc:spChg chg="mod">
          <ac:chgData name="Farhan  Sadique" userId="cbeda1ee-8bcf-45b4-8e01-8600829edd48" providerId="ADAL" clId="{1647ED79-2D4E-4B0F-A109-4B9A189E6FE7}" dt="2025-08-03T22:04:53.146" v="2196" actId="207"/>
          <ac:spMkLst>
            <pc:docMk/>
            <pc:sldMk cId="3840838720" sldId="261"/>
            <ac:spMk id="2" creationId="{F2750A12-1AEC-4BA0-9B76-9A99DC777755}"/>
          </ac:spMkLst>
        </pc:spChg>
        <pc:spChg chg="add del">
          <ac:chgData name="Farhan  Sadique" userId="cbeda1ee-8bcf-45b4-8e01-8600829edd48" providerId="ADAL" clId="{1647ED79-2D4E-4B0F-A109-4B9A189E6FE7}" dt="2025-08-03T21:52:18.764" v="1889" actId="478"/>
          <ac:spMkLst>
            <pc:docMk/>
            <pc:sldMk cId="3840838720" sldId="261"/>
            <ac:spMk id="3" creationId="{30F53356-89BA-4E7B-B4ED-E506FC2282E2}"/>
          </ac:spMkLst>
        </pc:spChg>
        <pc:spChg chg="add del mod">
          <ac:chgData name="Farhan  Sadique" userId="cbeda1ee-8bcf-45b4-8e01-8600829edd48" providerId="ADAL" clId="{1647ED79-2D4E-4B0F-A109-4B9A189E6FE7}" dt="2025-08-03T22:03:06.914" v="2168"/>
          <ac:spMkLst>
            <pc:docMk/>
            <pc:sldMk cId="3840838720" sldId="261"/>
            <ac:spMk id="6" creationId="{44D08ADB-D30C-44E7-AC2D-DBE801A8F8AE}"/>
          </ac:spMkLst>
        </pc:spChg>
        <pc:spChg chg="add del mod ord">
          <ac:chgData name="Farhan  Sadique" userId="cbeda1ee-8bcf-45b4-8e01-8600829edd48" providerId="ADAL" clId="{1647ED79-2D4E-4B0F-A109-4B9A189E6FE7}" dt="2025-08-03T22:03:06.914" v="2168"/>
          <ac:spMkLst>
            <pc:docMk/>
            <pc:sldMk cId="3840838720" sldId="261"/>
            <ac:spMk id="7" creationId="{D656453C-D4F0-4EBC-8415-33C5BC15CCFC}"/>
          </ac:spMkLst>
        </pc:spChg>
        <pc:spChg chg="add mod">
          <ac:chgData name="Farhan  Sadique" userId="cbeda1ee-8bcf-45b4-8e01-8600829edd48" providerId="ADAL" clId="{1647ED79-2D4E-4B0F-A109-4B9A189E6FE7}" dt="2025-08-03T22:06:56.771" v="2225" actId="164"/>
          <ac:spMkLst>
            <pc:docMk/>
            <pc:sldMk cId="3840838720" sldId="261"/>
            <ac:spMk id="12" creationId="{DCD0F920-191A-402F-BF0C-00F314B4BABB}"/>
          </ac:spMkLst>
        </pc:spChg>
        <pc:spChg chg="add del mod">
          <ac:chgData name="Farhan  Sadique" userId="cbeda1ee-8bcf-45b4-8e01-8600829edd48" providerId="ADAL" clId="{1647ED79-2D4E-4B0F-A109-4B9A189E6FE7}" dt="2025-08-03T21:52:17.292" v="1887"/>
          <ac:spMkLst>
            <pc:docMk/>
            <pc:sldMk cId="3840838720" sldId="261"/>
            <ac:spMk id="15" creationId="{4C82AAE3-5BDF-402C-A582-D9F4FB66E615}"/>
          </ac:spMkLst>
        </pc:spChg>
        <pc:spChg chg="mod">
          <ac:chgData name="Farhan  Sadique" userId="cbeda1ee-8bcf-45b4-8e01-8600829edd48" providerId="ADAL" clId="{1647ED79-2D4E-4B0F-A109-4B9A189E6FE7}" dt="2025-08-03T21:50:31.264" v="1868"/>
          <ac:spMkLst>
            <pc:docMk/>
            <pc:sldMk cId="3840838720" sldId="261"/>
            <ac:spMk id="17" creationId="{3CCB326C-0B72-42DF-8EF2-1F4021ABC0AA}"/>
          </ac:spMkLst>
        </pc:spChg>
        <pc:spChg chg="mod">
          <ac:chgData name="Farhan  Sadique" userId="cbeda1ee-8bcf-45b4-8e01-8600829edd48" providerId="ADAL" clId="{1647ED79-2D4E-4B0F-A109-4B9A189E6FE7}" dt="2025-08-03T21:50:31.264" v="1868"/>
          <ac:spMkLst>
            <pc:docMk/>
            <pc:sldMk cId="3840838720" sldId="261"/>
            <ac:spMk id="19" creationId="{FA553A51-4987-4CE9-81DD-B38549789877}"/>
          </ac:spMkLst>
        </pc:spChg>
        <pc:spChg chg="add del mod">
          <ac:chgData name="Farhan  Sadique" userId="cbeda1ee-8bcf-45b4-8e01-8600829edd48" providerId="ADAL" clId="{1647ED79-2D4E-4B0F-A109-4B9A189E6FE7}" dt="2025-08-03T21:52:16.538" v="1883" actId="478"/>
          <ac:spMkLst>
            <pc:docMk/>
            <pc:sldMk cId="3840838720" sldId="261"/>
            <ac:spMk id="20" creationId="{B733C617-62B3-4E47-83F1-098AD6F72583}"/>
          </ac:spMkLst>
        </pc:spChg>
        <pc:spChg chg="mod">
          <ac:chgData name="Farhan  Sadique" userId="cbeda1ee-8bcf-45b4-8e01-8600829edd48" providerId="ADAL" clId="{1647ED79-2D4E-4B0F-A109-4B9A189E6FE7}" dt="2025-08-03T21:52:16.359" v="1882"/>
          <ac:spMkLst>
            <pc:docMk/>
            <pc:sldMk cId="3840838720" sldId="261"/>
            <ac:spMk id="21" creationId="{21EB24BF-F9BF-41FC-B97B-F640206C13AA}"/>
          </ac:spMkLst>
        </pc:spChg>
        <pc:spChg chg="mod">
          <ac:chgData name="Farhan  Sadique" userId="cbeda1ee-8bcf-45b4-8e01-8600829edd48" providerId="ADAL" clId="{1647ED79-2D4E-4B0F-A109-4B9A189E6FE7}" dt="2025-08-03T21:50:31.264" v="1868"/>
          <ac:spMkLst>
            <pc:docMk/>
            <pc:sldMk cId="3840838720" sldId="261"/>
            <ac:spMk id="22" creationId="{69ECC42E-798F-423C-BC73-EA8250360A10}"/>
          </ac:spMkLst>
        </pc:spChg>
        <pc:spChg chg="del">
          <ac:chgData name="Farhan  Sadique" userId="cbeda1ee-8bcf-45b4-8e01-8600829edd48" providerId="ADAL" clId="{1647ED79-2D4E-4B0F-A109-4B9A189E6FE7}" dt="2025-08-03T21:48:54.373" v="1842" actId="478"/>
          <ac:spMkLst>
            <pc:docMk/>
            <pc:sldMk cId="3840838720" sldId="261"/>
            <ac:spMk id="23" creationId="{00CE2E9D-1ECE-4277-9C73-F277D182F44C}"/>
          </ac:spMkLst>
        </pc:spChg>
        <pc:spChg chg="mod">
          <ac:chgData name="Farhan  Sadique" userId="cbeda1ee-8bcf-45b4-8e01-8600829edd48" providerId="ADAL" clId="{1647ED79-2D4E-4B0F-A109-4B9A189E6FE7}" dt="2025-08-03T21:50:31.264" v="1868"/>
          <ac:spMkLst>
            <pc:docMk/>
            <pc:sldMk cId="3840838720" sldId="261"/>
            <ac:spMk id="24" creationId="{680C7B8E-D332-4502-A264-0BD94E5EC507}"/>
          </ac:spMkLst>
        </pc:spChg>
        <pc:spChg chg="mod">
          <ac:chgData name="Farhan  Sadique" userId="cbeda1ee-8bcf-45b4-8e01-8600829edd48" providerId="ADAL" clId="{1647ED79-2D4E-4B0F-A109-4B9A189E6FE7}" dt="2025-08-03T21:50:31.264" v="1868"/>
          <ac:spMkLst>
            <pc:docMk/>
            <pc:sldMk cId="3840838720" sldId="261"/>
            <ac:spMk id="25" creationId="{56016676-3E43-4F8E-90C4-B32412DA82D9}"/>
          </ac:spMkLst>
        </pc:spChg>
        <pc:spChg chg="del">
          <ac:chgData name="Farhan  Sadique" userId="cbeda1ee-8bcf-45b4-8e01-8600829edd48" providerId="ADAL" clId="{1647ED79-2D4E-4B0F-A109-4B9A189E6FE7}" dt="2025-08-03T21:48:54.373" v="1842" actId="478"/>
          <ac:spMkLst>
            <pc:docMk/>
            <pc:sldMk cId="3840838720" sldId="261"/>
            <ac:spMk id="30" creationId="{D8648309-980E-4692-AA08-A6317B66414F}"/>
          </ac:spMkLst>
        </pc:spChg>
        <pc:spChg chg="mod">
          <ac:chgData name="Farhan  Sadique" userId="cbeda1ee-8bcf-45b4-8e01-8600829edd48" providerId="ADAL" clId="{1647ED79-2D4E-4B0F-A109-4B9A189E6FE7}" dt="2025-08-03T21:50:31.264" v="1868"/>
          <ac:spMkLst>
            <pc:docMk/>
            <pc:sldMk cId="3840838720" sldId="261"/>
            <ac:spMk id="32" creationId="{2E0904DD-41C0-4820-B65B-1577CBAAB58F}"/>
          </ac:spMkLst>
        </pc:spChg>
        <pc:spChg chg="del">
          <ac:chgData name="Farhan  Sadique" userId="cbeda1ee-8bcf-45b4-8e01-8600829edd48" providerId="ADAL" clId="{1647ED79-2D4E-4B0F-A109-4B9A189E6FE7}" dt="2025-08-03T21:48:54.373" v="1842" actId="478"/>
          <ac:spMkLst>
            <pc:docMk/>
            <pc:sldMk cId="3840838720" sldId="261"/>
            <ac:spMk id="33" creationId="{2EDC7F19-FA12-4561-8AC8-CE3C51220321}"/>
          </ac:spMkLst>
        </pc:spChg>
        <pc:spChg chg="mod">
          <ac:chgData name="Farhan  Sadique" userId="cbeda1ee-8bcf-45b4-8e01-8600829edd48" providerId="ADAL" clId="{1647ED79-2D4E-4B0F-A109-4B9A189E6FE7}" dt="2025-08-03T21:49:30.372" v="1862" actId="1035"/>
          <ac:spMkLst>
            <pc:docMk/>
            <pc:sldMk cId="3840838720" sldId="261"/>
            <ac:spMk id="35" creationId="{E59F49FD-439F-4E02-A14B-CD383B8E9D28}"/>
          </ac:spMkLst>
        </pc:spChg>
        <pc:spChg chg="mod">
          <ac:chgData name="Farhan  Sadique" userId="cbeda1ee-8bcf-45b4-8e01-8600829edd48" providerId="ADAL" clId="{1647ED79-2D4E-4B0F-A109-4B9A189E6FE7}" dt="2025-08-03T21:49:30.372" v="1862" actId="1035"/>
          <ac:spMkLst>
            <pc:docMk/>
            <pc:sldMk cId="3840838720" sldId="261"/>
            <ac:spMk id="36" creationId="{B76AF4A0-013F-4F74-83D8-69D9BA490CCA}"/>
          </ac:spMkLst>
        </pc:spChg>
        <pc:spChg chg="mod">
          <ac:chgData name="Farhan  Sadique" userId="cbeda1ee-8bcf-45b4-8e01-8600829edd48" providerId="ADAL" clId="{1647ED79-2D4E-4B0F-A109-4B9A189E6FE7}" dt="2025-08-03T21:49:30.372" v="1862" actId="1035"/>
          <ac:spMkLst>
            <pc:docMk/>
            <pc:sldMk cId="3840838720" sldId="261"/>
            <ac:spMk id="37" creationId="{40F7B176-6189-490F-A6A4-CC97FC3F5380}"/>
          </ac:spMkLst>
        </pc:spChg>
        <pc:spChg chg="mod">
          <ac:chgData name="Farhan  Sadique" userId="cbeda1ee-8bcf-45b4-8e01-8600829edd48" providerId="ADAL" clId="{1647ED79-2D4E-4B0F-A109-4B9A189E6FE7}" dt="2025-08-03T21:50:31.264" v="1868"/>
          <ac:spMkLst>
            <pc:docMk/>
            <pc:sldMk cId="3840838720" sldId="261"/>
            <ac:spMk id="38" creationId="{0A2B8894-0E7E-49B2-A71F-D18CF8769ABB}"/>
          </ac:spMkLst>
        </pc:spChg>
        <pc:spChg chg="mod">
          <ac:chgData name="Farhan  Sadique" userId="cbeda1ee-8bcf-45b4-8e01-8600829edd48" providerId="ADAL" clId="{1647ED79-2D4E-4B0F-A109-4B9A189E6FE7}" dt="2025-08-03T21:50:31.264" v="1868"/>
          <ac:spMkLst>
            <pc:docMk/>
            <pc:sldMk cId="3840838720" sldId="261"/>
            <ac:spMk id="39" creationId="{ED6118CC-C3E5-4129-9207-5DC78E18B1F7}"/>
          </ac:spMkLst>
        </pc:spChg>
        <pc:spChg chg="mod">
          <ac:chgData name="Farhan  Sadique" userId="cbeda1ee-8bcf-45b4-8e01-8600829edd48" providerId="ADAL" clId="{1647ED79-2D4E-4B0F-A109-4B9A189E6FE7}" dt="2025-08-03T21:50:31.264" v="1868"/>
          <ac:spMkLst>
            <pc:docMk/>
            <pc:sldMk cId="3840838720" sldId="261"/>
            <ac:spMk id="40" creationId="{DE2DE996-B021-46A4-BCCD-080E22E6EC71}"/>
          </ac:spMkLst>
        </pc:spChg>
        <pc:spChg chg="mod">
          <ac:chgData name="Farhan  Sadique" userId="cbeda1ee-8bcf-45b4-8e01-8600829edd48" providerId="ADAL" clId="{1647ED79-2D4E-4B0F-A109-4B9A189E6FE7}" dt="2025-08-03T21:50:31.264" v="1868"/>
          <ac:spMkLst>
            <pc:docMk/>
            <pc:sldMk cId="3840838720" sldId="261"/>
            <ac:spMk id="41" creationId="{0A2FF9DB-473D-4640-A999-CA0F6CBFF5CB}"/>
          </ac:spMkLst>
        </pc:spChg>
        <pc:spChg chg="mod">
          <ac:chgData name="Farhan  Sadique" userId="cbeda1ee-8bcf-45b4-8e01-8600829edd48" providerId="ADAL" clId="{1647ED79-2D4E-4B0F-A109-4B9A189E6FE7}" dt="2025-08-03T21:50:31.264" v="1868"/>
          <ac:spMkLst>
            <pc:docMk/>
            <pc:sldMk cId="3840838720" sldId="261"/>
            <ac:spMk id="42" creationId="{E9400DEC-5EDA-4369-9D47-A9429AA846A3}"/>
          </ac:spMkLst>
        </pc:spChg>
        <pc:spChg chg="mod">
          <ac:chgData name="Farhan  Sadique" userId="cbeda1ee-8bcf-45b4-8e01-8600829edd48" providerId="ADAL" clId="{1647ED79-2D4E-4B0F-A109-4B9A189E6FE7}" dt="2025-08-03T21:50:31.264" v="1868"/>
          <ac:spMkLst>
            <pc:docMk/>
            <pc:sldMk cId="3840838720" sldId="261"/>
            <ac:spMk id="43" creationId="{BFA001FC-7B1E-40A1-B84A-38E66FBF5A04}"/>
          </ac:spMkLst>
        </pc:spChg>
        <pc:spChg chg="mod">
          <ac:chgData name="Farhan  Sadique" userId="cbeda1ee-8bcf-45b4-8e01-8600829edd48" providerId="ADAL" clId="{1647ED79-2D4E-4B0F-A109-4B9A189E6FE7}" dt="2025-08-03T21:50:31.264" v="1868"/>
          <ac:spMkLst>
            <pc:docMk/>
            <pc:sldMk cId="3840838720" sldId="261"/>
            <ac:spMk id="45" creationId="{8FD36885-B42B-422D-8E5A-951263EF3C78}"/>
          </ac:spMkLst>
        </pc:spChg>
        <pc:spChg chg="mod">
          <ac:chgData name="Farhan  Sadique" userId="cbeda1ee-8bcf-45b4-8e01-8600829edd48" providerId="ADAL" clId="{1647ED79-2D4E-4B0F-A109-4B9A189E6FE7}" dt="2025-08-03T21:50:31.264" v="1868"/>
          <ac:spMkLst>
            <pc:docMk/>
            <pc:sldMk cId="3840838720" sldId="261"/>
            <ac:spMk id="47" creationId="{D0E42FF0-759D-4E80-ADDB-F5F2D29E5F73}"/>
          </ac:spMkLst>
        </pc:spChg>
        <pc:spChg chg="mod">
          <ac:chgData name="Farhan  Sadique" userId="cbeda1ee-8bcf-45b4-8e01-8600829edd48" providerId="ADAL" clId="{1647ED79-2D4E-4B0F-A109-4B9A189E6FE7}" dt="2025-08-03T21:50:31.264" v="1868"/>
          <ac:spMkLst>
            <pc:docMk/>
            <pc:sldMk cId="3840838720" sldId="261"/>
            <ac:spMk id="48" creationId="{94D22935-09C2-4802-BA2A-11E78D8EA064}"/>
          </ac:spMkLst>
        </pc:spChg>
        <pc:spChg chg="mod">
          <ac:chgData name="Farhan  Sadique" userId="cbeda1ee-8bcf-45b4-8e01-8600829edd48" providerId="ADAL" clId="{1647ED79-2D4E-4B0F-A109-4B9A189E6FE7}" dt="2025-08-03T21:50:31.264" v="1868"/>
          <ac:spMkLst>
            <pc:docMk/>
            <pc:sldMk cId="3840838720" sldId="261"/>
            <ac:spMk id="49" creationId="{948EBCF2-EBD8-4134-991B-321249DD3775}"/>
          </ac:spMkLst>
        </pc:spChg>
        <pc:spChg chg="mod">
          <ac:chgData name="Farhan  Sadique" userId="cbeda1ee-8bcf-45b4-8e01-8600829edd48" providerId="ADAL" clId="{1647ED79-2D4E-4B0F-A109-4B9A189E6FE7}" dt="2025-08-03T21:50:31.264" v="1868"/>
          <ac:spMkLst>
            <pc:docMk/>
            <pc:sldMk cId="3840838720" sldId="261"/>
            <ac:spMk id="50" creationId="{CDCFD10F-0140-40AA-83BA-EC2935C16963}"/>
          </ac:spMkLst>
        </pc:spChg>
        <pc:spChg chg="mod">
          <ac:chgData name="Farhan  Sadique" userId="cbeda1ee-8bcf-45b4-8e01-8600829edd48" providerId="ADAL" clId="{1647ED79-2D4E-4B0F-A109-4B9A189E6FE7}" dt="2025-08-03T21:50:31.264" v="1868"/>
          <ac:spMkLst>
            <pc:docMk/>
            <pc:sldMk cId="3840838720" sldId="261"/>
            <ac:spMk id="51" creationId="{3CF2EF5F-90E5-409E-8AD1-DDE0B7A7DB33}"/>
          </ac:spMkLst>
        </pc:spChg>
        <pc:spChg chg="mod">
          <ac:chgData name="Farhan  Sadique" userId="cbeda1ee-8bcf-45b4-8e01-8600829edd48" providerId="ADAL" clId="{1647ED79-2D4E-4B0F-A109-4B9A189E6FE7}" dt="2025-08-03T21:50:31.264" v="1868"/>
          <ac:spMkLst>
            <pc:docMk/>
            <pc:sldMk cId="3840838720" sldId="261"/>
            <ac:spMk id="52" creationId="{331C2C52-C78C-4541-869D-5F87C896E790}"/>
          </ac:spMkLst>
        </pc:spChg>
        <pc:spChg chg="mod">
          <ac:chgData name="Farhan  Sadique" userId="cbeda1ee-8bcf-45b4-8e01-8600829edd48" providerId="ADAL" clId="{1647ED79-2D4E-4B0F-A109-4B9A189E6FE7}" dt="2025-08-03T21:50:31.264" v="1868"/>
          <ac:spMkLst>
            <pc:docMk/>
            <pc:sldMk cId="3840838720" sldId="261"/>
            <ac:spMk id="54" creationId="{5CBEA31A-9A0A-452A-B614-A5A89AA8FE7D}"/>
          </ac:spMkLst>
        </pc:spChg>
        <pc:spChg chg="mod">
          <ac:chgData name="Farhan  Sadique" userId="cbeda1ee-8bcf-45b4-8e01-8600829edd48" providerId="ADAL" clId="{1647ED79-2D4E-4B0F-A109-4B9A189E6FE7}" dt="2025-08-03T21:50:31.264" v="1868"/>
          <ac:spMkLst>
            <pc:docMk/>
            <pc:sldMk cId="3840838720" sldId="261"/>
            <ac:spMk id="57" creationId="{763FDCE9-2E2C-4C3C-B113-50C068C73B78}"/>
          </ac:spMkLst>
        </pc:spChg>
        <pc:spChg chg="mod">
          <ac:chgData name="Farhan  Sadique" userId="cbeda1ee-8bcf-45b4-8e01-8600829edd48" providerId="ADAL" clId="{1647ED79-2D4E-4B0F-A109-4B9A189E6FE7}" dt="2025-08-03T21:50:31.264" v="1868"/>
          <ac:spMkLst>
            <pc:docMk/>
            <pc:sldMk cId="3840838720" sldId="261"/>
            <ac:spMk id="58" creationId="{4D4B11EE-4FB3-4348-A9D0-81B1C8F4D71F}"/>
          </ac:spMkLst>
        </pc:spChg>
        <pc:spChg chg="mod">
          <ac:chgData name="Farhan  Sadique" userId="cbeda1ee-8bcf-45b4-8e01-8600829edd48" providerId="ADAL" clId="{1647ED79-2D4E-4B0F-A109-4B9A189E6FE7}" dt="2025-08-03T21:50:31.264" v="1868"/>
          <ac:spMkLst>
            <pc:docMk/>
            <pc:sldMk cId="3840838720" sldId="261"/>
            <ac:spMk id="59" creationId="{F7AA4967-7BDB-4C93-B520-4FCFC47EC497}"/>
          </ac:spMkLst>
        </pc:spChg>
        <pc:spChg chg="mod">
          <ac:chgData name="Farhan  Sadique" userId="cbeda1ee-8bcf-45b4-8e01-8600829edd48" providerId="ADAL" clId="{1647ED79-2D4E-4B0F-A109-4B9A189E6FE7}" dt="2025-08-03T21:50:31.264" v="1868"/>
          <ac:spMkLst>
            <pc:docMk/>
            <pc:sldMk cId="3840838720" sldId="261"/>
            <ac:spMk id="60" creationId="{E8999AE3-B3BB-44A4-B226-ADC7EC27BAA8}"/>
          </ac:spMkLst>
        </pc:spChg>
        <pc:spChg chg="mod">
          <ac:chgData name="Farhan  Sadique" userId="cbeda1ee-8bcf-45b4-8e01-8600829edd48" providerId="ADAL" clId="{1647ED79-2D4E-4B0F-A109-4B9A189E6FE7}" dt="2025-08-03T21:50:31.264" v="1868"/>
          <ac:spMkLst>
            <pc:docMk/>
            <pc:sldMk cId="3840838720" sldId="261"/>
            <ac:spMk id="61" creationId="{CC0A5ECE-E608-43C5-97A1-A7730A7A68CD}"/>
          </ac:spMkLst>
        </pc:spChg>
        <pc:spChg chg="mod">
          <ac:chgData name="Farhan  Sadique" userId="cbeda1ee-8bcf-45b4-8e01-8600829edd48" providerId="ADAL" clId="{1647ED79-2D4E-4B0F-A109-4B9A189E6FE7}" dt="2025-08-03T21:50:31.264" v="1868"/>
          <ac:spMkLst>
            <pc:docMk/>
            <pc:sldMk cId="3840838720" sldId="261"/>
            <ac:spMk id="62" creationId="{7DABB180-0AB6-4DDC-93F8-DE5CC5DDD50B}"/>
          </ac:spMkLst>
        </pc:spChg>
        <pc:spChg chg="add del mod">
          <ac:chgData name="Farhan  Sadique" userId="cbeda1ee-8bcf-45b4-8e01-8600829edd48" providerId="ADAL" clId="{1647ED79-2D4E-4B0F-A109-4B9A189E6FE7}" dt="2025-08-03T22:03:06.914" v="2168"/>
          <ac:spMkLst>
            <pc:docMk/>
            <pc:sldMk cId="3840838720" sldId="261"/>
            <ac:spMk id="63" creationId="{5B863EE3-0A28-452D-9B8E-4FA908FE4AD2}"/>
          </ac:spMkLst>
        </pc:spChg>
        <pc:spChg chg="add del mod">
          <ac:chgData name="Farhan  Sadique" userId="cbeda1ee-8bcf-45b4-8e01-8600829edd48" providerId="ADAL" clId="{1647ED79-2D4E-4B0F-A109-4B9A189E6FE7}" dt="2025-08-03T22:03:06.914" v="2168"/>
          <ac:spMkLst>
            <pc:docMk/>
            <pc:sldMk cId="3840838720" sldId="261"/>
            <ac:spMk id="64" creationId="{77AA7FC8-D937-4362-8873-40AF4851268E}"/>
          </ac:spMkLst>
        </pc:spChg>
        <pc:spChg chg="add del mod">
          <ac:chgData name="Farhan  Sadique" userId="cbeda1ee-8bcf-45b4-8e01-8600829edd48" providerId="ADAL" clId="{1647ED79-2D4E-4B0F-A109-4B9A189E6FE7}" dt="2025-08-03T22:03:06.914" v="2168"/>
          <ac:spMkLst>
            <pc:docMk/>
            <pc:sldMk cId="3840838720" sldId="261"/>
            <ac:spMk id="65" creationId="{12073436-D329-488B-9ECE-3B0195C86024}"/>
          </ac:spMkLst>
        </pc:spChg>
        <pc:spChg chg="mod">
          <ac:chgData name="Farhan  Sadique" userId="cbeda1ee-8bcf-45b4-8e01-8600829edd48" providerId="ADAL" clId="{1647ED79-2D4E-4B0F-A109-4B9A189E6FE7}" dt="2025-08-03T22:02:51.513" v="2167"/>
          <ac:spMkLst>
            <pc:docMk/>
            <pc:sldMk cId="3840838720" sldId="261"/>
            <ac:spMk id="66" creationId="{FE4B3378-6EFE-49CE-8E7F-B00D2DF11A2C}"/>
          </ac:spMkLst>
        </pc:spChg>
        <pc:spChg chg="mod">
          <ac:chgData name="Farhan  Sadique" userId="cbeda1ee-8bcf-45b4-8e01-8600829edd48" providerId="ADAL" clId="{1647ED79-2D4E-4B0F-A109-4B9A189E6FE7}" dt="2025-08-03T22:02:51.513" v="2167"/>
          <ac:spMkLst>
            <pc:docMk/>
            <pc:sldMk cId="3840838720" sldId="261"/>
            <ac:spMk id="67" creationId="{67DE1A93-4FA0-4563-B932-16C8F5262754}"/>
          </ac:spMkLst>
        </pc:spChg>
        <pc:spChg chg="mod">
          <ac:chgData name="Farhan  Sadique" userId="cbeda1ee-8bcf-45b4-8e01-8600829edd48" providerId="ADAL" clId="{1647ED79-2D4E-4B0F-A109-4B9A189E6FE7}" dt="2025-08-03T22:02:51.513" v="2167"/>
          <ac:spMkLst>
            <pc:docMk/>
            <pc:sldMk cId="3840838720" sldId="261"/>
            <ac:spMk id="68" creationId="{978BEA6B-5B50-46B6-8C01-43A9BE9672C6}"/>
          </ac:spMkLst>
        </pc:spChg>
        <pc:spChg chg="mod">
          <ac:chgData name="Farhan  Sadique" userId="cbeda1ee-8bcf-45b4-8e01-8600829edd48" providerId="ADAL" clId="{1647ED79-2D4E-4B0F-A109-4B9A189E6FE7}" dt="2025-08-03T22:02:51.513" v="2167"/>
          <ac:spMkLst>
            <pc:docMk/>
            <pc:sldMk cId="3840838720" sldId="261"/>
            <ac:spMk id="69" creationId="{DDBD9D57-1DD5-4A13-9B85-C3EF97A3487A}"/>
          </ac:spMkLst>
        </pc:spChg>
        <pc:spChg chg="mod">
          <ac:chgData name="Farhan  Sadique" userId="cbeda1ee-8bcf-45b4-8e01-8600829edd48" providerId="ADAL" clId="{1647ED79-2D4E-4B0F-A109-4B9A189E6FE7}" dt="2025-08-03T22:02:51.513" v="2167"/>
          <ac:spMkLst>
            <pc:docMk/>
            <pc:sldMk cId="3840838720" sldId="261"/>
            <ac:spMk id="70" creationId="{A388F617-05E9-4C78-9954-D04AA487FFF6}"/>
          </ac:spMkLst>
        </pc:spChg>
        <pc:spChg chg="mod">
          <ac:chgData name="Farhan  Sadique" userId="cbeda1ee-8bcf-45b4-8e01-8600829edd48" providerId="ADAL" clId="{1647ED79-2D4E-4B0F-A109-4B9A189E6FE7}" dt="2025-08-03T22:02:51.513" v="2167"/>
          <ac:spMkLst>
            <pc:docMk/>
            <pc:sldMk cId="3840838720" sldId="261"/>
            <ac:spMk id="71" creationId="{9990961A-F35D-4D54-9A42-A1B3EA8F3F66}"/>
          </ac:spMkLst>
        </pc:spChg>
        <pc:spChg chg="mod">
          <ac:chgData name="Farhan  Sadique" userId="cbeda1ee-8bcf-45b4-8e01-8600829edd48" providerId="ADAL" clId="{1647ED79-2D4E-4B0F-A109-4B9A189E6FE7}" dt="2025-08-03T22:02:51.513" v="2167"/>
          <ac:spMkLst>
            <pc:docMk/>
            <pc:sldMk cId="3840838720" sldId="261"/>
            <ac:spMk id="72" creationId="{FC25ECFD-09B8-42F4-9250-188E1623CC99}"/>
          </ac:spMkLst>
        </pc:spChg>
        <pc:spChg chg="mod">
          <ac:chgData name="Farhan  Sadique" userId="cbeda1ee-8bcf-45b4-8e01-8600829edd48" providerId="ADAL" clId="{1647ED79-2D4E-4B0F-A109-4B9A189E6FE7}" dt="2025-08-03T22:02:51.513" v="2167"/>
          <ac:spMkLst>
            <pc:docMk/>
            <pc:sldMk cId="3840838720" sldId="261"/>
            <ac:spMk id="73" creationId="{B4B73C70-7C51-4D8B-8FD5-B3AF7689B6F0}"/>
          </ac:spMkLst>
        </pc:spChg>
        <pc:spChg chg="mod">
          <ac:chgData name="Farhan  Sadique" userId="cbeda1ee-8bcf-45b4-8e01-8600829edd48" providerId="ADAL" clId="{1647ED79-2D4E-4B0F-A109-4B9A189E6FE7}" dt="2025-08-03T22:02:51.513" v="2167"/>
          <ac:spMkLst>
            <pc:docMk/>
            <pc:sldMk cId="3840838720" sldId="261"/>
            <ac:spMk id="74" creationId="{D837764E-3B12-4F2C-921B-7E2E5A32D3CF}"/>
          </ac:spMkLst>
        </pc:spChg>
        <pc:spChg chg="mod">
          <ac:chgData name="Farhan  Sadique" userId="cbeda1ee-8bcf-45b4-8e01-8600829edd48" providerId="ADAL" clId="{1647ED79-2D4E-4B0F-A109-4B9A189E6FE7}" dt="2025-08-03T22:02:51.513" v="2167"/>
          <ac:spMkLst>
            <pc:docMk/>
            <pc:sldMk cId="3840838720" sldId="261"/>
            <ac:spMk id="75" creationId="{7488081F-1427-4690-93F2-221566A9A800}"/>
          </ac:spMkLst>
        </pc:spChg>
        <pc:spChg chg="mod">
          <ac:chgData name="Farhan  Sadique" userId="cbeda1ee-8bcf-45b4-8e01-8600829edd48" providerId="ADAL" clId="{1647ED79-2D4E-4B0F-A109-4B9A189E6FE7}" dt="2025-08-03T22:02:51.513" v="2167"/>
          <ac:spMkLst>
            <pc:docMk/>
            <pc:sldMk cId="3840838720" sldId="261"/>
            <ac:spMk id="76" creationId="{BB917491-70A1-40C7-A1E6-79F4BB81EF41}"/>
          </ac:spMkLst>
        </pc:spChg>
        <pc:spChg chg="mod">
          <ac:chgData name="Farhan  Sadique" userId="cbeda1ee-8bcf-45b4-8e01-8600829edd48" providerId="ADAL" clId="{1647ED79-2D4E-4B0F-A109-4B9A189E6FE7}" dt="2025-08-03T22:02:51.513" v="2167"/>
          <ac:spMkLst>
            <pc:docMk/>
            <pc:sldMk cId="3840838720" sldId="261"/>
            <ac:spMk id="77" creationId="{88E2E9F4-C057-4D78-BEF9-2A748E2896D4}"/>
          </ac:spMkLst>
        </pc:spChg>
        <pc:spChg chg="mod">
          <ac:chgData name="Farhan  Sadique" userId="cbeda1ee-8bcf-45b4-8e01-8600829edd48" providerId="ADAL" clId="{1647ED79-2D4E-4B0F-A109-4B9A189E6FE7}" dt="2025-08-03T22:02:51.513" v="2167"/>
          <ac:spMkLst>
            <pc:docMk/>
            <pc:sldMk cId="3840838720" sldId="261"/>
            <ac:spMk id="78" creationId="{481267D9-BC18-432A-BFA2-DA7B279AC304}"/>
          </ac:spMkLst>
        </pc:spChg>
        <pc:spChg chg="del mod">
          <ac:chgData name="Farhan  Sadique" userId="cbeda1ee-8bcf-45b4-8e01-8600829edd48" providerId="ADAL" clId="{1647ED79-2D4E-4B0F-A109-4B9A189E6FE7}" dt="2025-08-03T22:03:12.472" v="2170" actId="478"/>
          <ac:spMkLst>
            <pc:docMk/>
            <pc:sldMk cId="3840838720" sldId="261"/>
            <ac:spMk id="79" creationId="{B3686AC3-31CF-484F-BD85-8EE9C8153E1B}"/>
          </ac:spMkLst>
        </pc:spChg>
        <pc:spChg chg="mod">
          <ac:chgData name="Farhan  Sadique" userId="cbeda1ee-8bcf-45b4-8e01-8600829edd48" providerId="ADAL" clId="{1647ED79-2D4E-4B0F-A109-4B9A189E6FE7}" dt="2025-08-03T22:05:23.212" v="2202" actId="1076"/>
          <ac:spMkLst>
            <pc:docMk/>
            <pc:sldMk cId="3840838720" sldId="261"/>
            <ac:spMk id="80" creationId="{48231772-82B8-4447-B062-3C5F74A33F54}"/>
          </ac:spMkLst>
        </pc:spChg>
        <pc:spChg chg="mod">
          <ac:chgData name="Farhan  Sadique" userId="cbeda1ee-8bcf-45b4-8e01-8600829edd48" providerId="ADAL" clId="{1647ED79-2D4E-4B0F-A109-4B9A189E6FE7}" dt="2025-08-03T22:08:56.582" v="2252" actId="164"/>
          <ac:spMkLst>
            <pc:docMk/>
            <pc:sldMk cId="3840838720" sldId="261"/>
            <ac:spMk id="81" creationId="{BC89B094-A5B8-4205-9CAE-1EB46E2ECB51}"/>
          </ac:spMkLst>
        </pc:spChg>
        <pc:spChg chg="del mod">
          <ac:chgData name="Farhan  Sadique" userId="cbeda1ee-8bcf-45b4-8e01-8600829edd48" providerId="ADAL" clId="{1647ED79-2D4E-4B0F-A109-4B9A189E6FE7}" dt="2025-08-03T22:04:00.320" v="2182" actId="478"/>
          <ac:spMkLst>
            <pc:docMk/>
            <pc:sldMk cId="3840838720" sldId="261"/>
            <ac:spMk id="82" creationId="{BCD57776-FDEF-4F46-BB07-A6749D8D58D4}"/>
          </ac:spMkLst>
        </pc:spChg>
        <pc:spChg chg="mod">
          <ac:chgData name="Farhan  Sadique" userId="cbeda1ee-8bcf-45b4-8e01-8600829edd48" providerId="ADAL" clId="{1647ED79-2D4E-4B0F-A109-4B9A189E6FE7}" dt="2025-08-03T22:05:11.990" v="2200" actId="164"/>
          <ac:spMkLst>
            <pc:docMk/>
            <pc:sldMk cId="3840838720" sldId="261"/>
            <ac:spMk id="83" creationId="{49A15206-E997-4663-A708-7B6218B42669}"/>
          </ac:spMkLst>
        </pc:spChg>
        <pc:spChg chg="del mod">
          <ac:chgData name="Farhan  Sadique" userId="cbeda1ee-8bcf-45b4-8e01-8600829edd48" providerId="ADAL" clId="{1647ED79-2D4E-4B0F-A109-4B9A189E6FE7}" dt="2025-08-03T22:03:57.338" v="2181" actId="478"/>
          <ac:spMkLst>
            <pc:docMk/>
            <pc:sldMk cId="3840838720" sldId="261"/>
            <ac:spMk id="84" creationId="{277CE5C5-AD0D-4D78-9326-9156BD9A1038}"/>
          </ac:spMkLst>
        </pc:spChg>
        <pc:spChg chg="mod">
          <ac:chgData name="Farhan  Sadique" userId="cbeda1ee-8bcf-45b4-8e01-8600829edd48" providerId="ADAL" clId="{1647ED79-2D4E-4B0F-A109-4B9A189E6FE7}" dt="2025-08-03T22:05:08.942" v="2199" actId="164"/>
          <ac:spMkLst>
            <pc:docMk/>
            <pc:sldMk cId="3840838720" sldId="261"/>
            <ac:spMk id="85" creationId="{AB456AE9-B3A4-4D51-950C-237232CD6EA2}"/>
          </ac:spMkLst>
        </pc:spChg>
        <pc:spChg chg="del mod">
          <ac:chgData name="Farhan  Sadique" userId="cbeda1ee-8bcf-45b4-8e01-8600829edd48" providerId="ADAL" clId="{1647ED79-2D4E-4B0F-A109-4B9A189E6FE7}" dt="2025-08-03T22:03:54.090" v="2180" actId="478"/>
          <ac:spMkLst>
            <pc:docMk/>
            <pc:sldMk cId="3840838720" sldId="261"/>
            <ac:spMk id="86" creationId="{E3E5C79B-DE67-4A8A-81BF-F265B0E62479}"/>
          </ac:spMkLst>
        </pc:spChg>
        <pc:spChg chg="mod">
          <ac:chgData name="Farhan  Sadique" userId="cbeda1ee-8bcf-45b4-8e01-8600829edd48" providerId="ADAL" clId="{1647ED79-2D4E-4B0F-A109-4B9A189E6FE7}" dt="2025-08-03T22:05:48.139" v="2208"/>
          <ac:spMkLst>
            <pc:docMk/>
            <pc:sldMk cId="3840838720" sldId="261"/>
            <ac:spMk id="87" creationId="{36DBA4C3-8624-4C7D-BEB2-76ADC6D4F538}"/>
          </ac:spMkLst>
        </pc:spChg>
        <pc:spChg chg="mod">
          <ac:chgData name="Farhan  Sadique" userId="cbeda1ee-8bcf-45b4-8e01-8600829edd48" providerId="ADAL" clId="{1647ED79-2D4E-4B0F-A109-4B9A189E6FE7}" dt="2025-08-03T22:08:56.582" v="2252" actId="164"/>
          <ac:spMkLst>
            <pc:docMk/>
            <pc:sldMk cId="3840838720" sldId="261"/>
            <ac:spMk id="88" creationId="{A94A2EDE-6C6F-4EE1-9FF5-777A568C0779}"/>
          </ac:spMkLst>
        </pc:spChg>
        <pc:spChg chg="mod">
          <ac:chgData name="Farhan  Sadique" userId="cbeda1ee-8bcf-45b4-8e01-8600829edd48" providerId="ADAL" clId="{1647ED79-2D4E-4B0F-A109-4B9A189E6FE7}" dt="2025-08-03T22:05:11.990" v="2200" actId="164"/>
          <ac:spMkLst>
            <pc:docMk/>
            <pc:sldMk cId="3840838720" sldId="261"/>
            <ac:spMk id="89" creationId="{5D3FF41F-435A-4213-96DE-7B4894ACAFBF}"/>
          </ac:spMkLst>
        </pc:spChg>
        <pc:spChg chg="mod">
          <ac:chgData name="Farhan  Sadique" userId="cbeda1ee-8bcf-45b4-8e01-8600829edd48" providerId="ADAL" clId="{1647ED79-2D4E-4B0F-A109-4B9A189E6FE7}" dt="2025-08-03T22:05:08.942" v="2199" actId="164"/>
          <ac:spMkLst>
            <pc:docMk/>
            <pc:sldMk cId="3840838720" sldId="261"/>
            <ac:spMk id="90" creationId="{AAF96CE9-0BE2-462E-868A-FA73CC503884}"/>
          </ac:spMkLst>
        </pc:spChg>
        <pc:spChg chg="mod">
          <ac:chgData name="Farhan  Sadique" userId="cbeda1ee-8bcf-45b4-8e01-8600829edd48" providerId="ADAL" clId="{1647ED79-2D4E-4B0F-A109-4B9A189E6FE7}" dt="2025-08-03T22:05:05.976" v="2198" actId="164"/>
          <ac:spMkLst>
            <pc:docMk/>
            <pc:sldMk cId="3840838720" sldId="261"/>
            <ac:spMk id="91" creationId="{F0580007-5908-402F-A831-33C0E1B1C50F}"/>
          </ac:spMkLst>
        </pc:spChg>
        <pc:spChg chg="mod">
          <ac:chgData name="Farhan  Sadique" userId="cbeda1ee-8bcf-45b4-8e01-8600829edd48" providerId="ADAL" clId="{1647ED79-2D4E-4B0F-A109-4B9A189E6FE7}" dt="2025-08-03T22:05:32.458" v="2206"/>
          <ac:spMkLst>
            <pc:docMk/>
            <pc:sldMk cId="3840838720" sldId="261"/>
            <ac:spMk id="93" creationId="{A89F535C-CE9F-4B73-BEBB-424D5AAF5537}"/>
          </ac:spMkLst>
        </pc:spChg>
        <pc:spChg chg="mod">
          <ac:chgData name="Farhan  Sadique" userId="cbeda1ee-8bcf-45b4-8e01-8600829edd48" providerId="ADAL" clId="{1647ED79-2D4E-4B0F-A109-4B9A189E6FE7}" dt="2025-08-03T22:05:32.458" v="2206"/>
          <ac:spMkLst>
            <pc:docMk/>
            <pc:sldMk cId="3840838720" sldId="261"/>
            <ac:spMk id="94" creationId="{9E5E78A9-700B-4FD1-8A9A-54901F8DA4FC}"/>
          </ac:spMkLst>
        </pc:spChg>
        <pc:spChg chg="mod">
          <ac:chgData name="Farhan  Sadique" userId="cbeda1ee-8bcf-45b4-8e01-8600829edd48" providerId="ADAL" clId="{1647ED79-2D4E-4B0F-A109-4B9A189E6FE7}" dt="2025-08-03T22:05:32.458" v="2206"/>
          <ac:spMkLst>
            <pc:docMk/>
            <pc:sldMk cId="3840838720" sldId="261"/>
            <ac:spMk id="96" creationId="{515A3C59-0BAF-47BC-A2C4-6D047915EBDD}"/>
          </ac:spMkLst>
        </pc:spChg>
        <pc:spChg chg="mod">
          <ac:chgData name="Farhan  Sadique" userId="cbeda1ee-8bcf-45b4-8e01-8600829edd48" providerId="ADAL" clId="{1647ED79-2D4E-4B0F-A109-4B9A189E6FE7}" dt="2025-08-03T22:05:32.458" v="2206"/>
          <ac:spMkLst>
            <pc:docMk/>
            <pc:sldMk cId="3840838720" sldId="261"/>
            <ac:spMk id="97" creationId="{CAD03C1C-05B3-4870-930E-676622849FF3}"/>
          </ac:spMkLst>
        </pc:spChg>
        <pc:spChg chg="mod">
          <ac:chgData name="Farhan  Sadique" userId="cbeda1ee-8bcf-45b4-8e01-8600829edd48" providerId="ADAL" clId="{1647ED79-2D4E-4B0F-A109-4B9A189E6FE7}" dt="2025-08-03T22:05:32.458" v="2206"/>
          <ac:spMkLst>
            <pc:docMk/>
            <pc:sldMk cId="3840838720" sldId="261"/>
            <ac:spMk id="99" creationId="{293C03DF-51AA-4345-8F7C-6FC174F7D54D}"/>
          </ac:spMkLst>
        </pc:spChg>
        <pc:spChg chg="mod">
          <ac:chgData name="Farhan  Sadique" userId="cbeda1ee-8bcf-45b4-8e01-8600829edd48" providerId="ADAL" clId="{1647ED79-2D4E-4B0F-A109-4B9A189E6FE7}" dt="2025-08-03T22:05:32.458" v="2206"/>
          <ac:spMkLst>
            <pc:docMk/>
            <pc:sldMk cId="3840838720" sldId="261"/>
            <ac:spMk id="100" creationId="{C4B60500-5B13-489D-BAA7-A6125E53484A}"/>
          </ac:spMkLst>
        </pc:spChg>
        <pc:spChg chg="mod">
          <ac:chgData name="Farhan  Sadique" userId="cbeda1ee-8bcf-45b4-8e01-8600829edd48" providerId="ADAL" clId="{1647ED79-2D4E-4B0F-A109-4B9A189E6FE7}" dt="2025-08-03T22:05:32.458" v="2206"/>
          <ac:spMkLst>
            <pc:docMk/>
            <pc:sldMk cId="3840838720" sldId="261"/>
            <ac:spMk id="102" creationId="{436D80DF-CCEA-4845-AEE0-8DDD161043A6}"/>
          </ac:spMkLst>
        </pc:spChg>
        <pc:spChg chg="mod">
          <ac:chgData name="Farhan  Sadique" userId="cbeda1ee-8bcf-45b4-8e01-8600829edd48" providerId="ADAL" clId="{1647ED79-2D4E-4B0F-A109-4B9A189E6FE7}" dt="2025-08-03T22:05:32.458" v="2206"/>
          <ac:spMkLst>
            <pc:docMk/>
            <pc:sldMk cId="3840838720" sldId="261"/>
            <ac:spMk id="103" creationId="{C37C5068-30FA-4592-BCBC-963D40FE115E}"/>
          </ac:spMkLst>
        </pc:spChg>
        <pc:spChg chg="add mod">
          <ac:chgData name="Farhan  Sadique" userId="cbeda1ee-8bcf-45b4-8e01-8600829edd48" providerId="ADAL" clId="{1647ED79-2D4E-4B0F-A109-4B9A189E6FE7}" dt="2025-08-03T22:05:32.458" v="2206"/>
          <ac:spMkLst>
            <pc:docMk/>
            <pc:sldMk cId="3840838720" sldId="261"/>
            <ac:spMk id="104" creationId="{932FC978-AC7F-4371-9776-60CDFC8AE7B4}"/>
          </ac:spMkLst>
        </pc:spChg>
        <pc:spChg chg="add mod">
          <ac:chgData name="Farhan  Sadique" userId="cbeda1ee-8bcf-45b4-8e01-8600829edd48" providerId="ADAL" clId="{1647ED79-2D4E-4B0F-A109-4B9A189E6FE7}" dt="2025-08-03T22:07:05.459" v="2228" actId="164"/>
          <ac:spMkLst>
            <pc:docMk/>
            <pc:sldMk cId="3840838720" sldId="261"/>
            <ac:spMk id="105" creationId="{0922DBFB-E7B2-4F1A-9B28-5E4E6623DF6A}"/>
          </ac:spMkLst>
        </pc:spChg>
        <pc:spChg chg="add mod">
          <ac:chgData name="Farhan  Sadique" userId="cbeda1ee-8bcf-45b4-8e01-8600829edd48" providerId="ADAL" clId="{1647ED79-2D4E-4B0F-A109-4B9A189E6FE7}" dt="2025-08-03T22:08:59.888" v="2253" actId="164"/>
          <ac:spMkLst>
            <pc:docMk/>
            <pc:sldMk cId="3840838720" sldId="261"/>
            <ac:spMk id="106" creationId="{556389BA-828A-4ECA-B099-3C57A1732EFD}"/>
          </ac:spMkLst>
        </pc:spChg>
        <pc:spChg chg="add mod">
          <ac:chgData name="Farhan  Sadique" userId="cbeda1ee-8bcf-45b4-8e01-8600829edd48" providerId="ADAL" clId="{1647ED79-2D4E-4B0F-A109-4B9A189E6FE7}" dt="2025-08-03T22:07:02.441" v="2227" actId="164"/>
          <ac:spMkLst>
            <pc:docMk/>
            <pc:sldMk cId="3840838720" sldId="261"/>
            <ac:spMk id="107" creationId="{76877FE7-BCAF-4859-A4FF-3F0AB65AA78A}"/>
          </ac:spMkLst>
        </pc:spChg>
        <pc:spChg chg="add mod">
          <ac:chgData name="Farhan  Sadique" userId="cbeda1ee-8bcf-45b4-8e01-8600829edd48" providerId="ADAL" clId="{1647ED79-2D4E-4B0F-A109-4B9A189E6FE7}" dt="2025-08-03T22:29:57.179" v="2517" actId="1035"/>
          <ac:spMkLst>
            <pc:docMk/>
            <pc:sldMk cId="3840838720" sldId="261"/>
            <ac:spMk id="112" creationId="{421FCCD0-EE4B-48EA-A29C-9E197ED515EA}"/>
          </ac:spMkLst>
        </pc:spChg>
        <pc:spChg chg="add mod">
          <ac:chgData name="Farhan  Sadique" userId="cbeda1ee-8bcf-45b4-8e01-8600829edd48" providerId="ADAL" clId="{1647ED79-2D4E-4B0F-A109-4B9A189E6FE7}" dt="2025-08-03T22:29:57.179" v="2517" actId="1035"/>
          <ac:spMkLst>
            <pc:docMk/>
            <pc:sldMk cId="3840838720" sldId="261"/>
            <ac:spMk id="113" creationId="{3AB569E0-5222-4C42-B085-589727B12C33}"/>
          </ac:spMkLst>
        </pc:spChg>
        <pc:spChg chg="add mod">
          <ac:chgData name="Farhan  Sadique" userId="cbeda1ee-8bcf-45b4-8e01-8600829edd48" providerId="ADAL" clId="{1647ED79-2D4E-4B0F-A109-4B9A189E6FE7}" dt="2025-08-03T22:29:57.179" v="2517" actId="1035"/>
          <ac:spMkLst>
            <pc:docMk/>
            <pc:sldMk cId="3840838720" sldId="261"/>
            <ac:spMk id="114" creationId="{5CF0F517-370F-49BE-9DF1-C603A3B1866D}"/>
          </ac:spMkLst>
        </pc:spChg>
        <pc:spChg chg="add mod">
          <ac:chgData name="Farhan  Sadique" userId="cbeda1ee-8bcf-45b4-8e01-8600829edd48" providerId="ADAL" clId="{1647ED79-2D4E-4B0F-A109-4B9A189E6FE7}" dt="2025-08-03T22:29:57.179" v="2517" actId="1035"/>
          <ac:spMkLst>
            <pc:docMk/>
            <pc:sldMk cId="3840838720" sldId="261"/>
            <ac:spMk id="115" creationId="{A1EB457B-6CD7-493C-BE3A-36DA09EE23CD}"/>
          </ac:spMkLst>
        </pc:spChg>
        <pc:spChg chg="add mod">
          <ac:chgData name="Farhan  Sadique" userId="cbeda1ee-8bcf-45b4-8e01-8600829edd48" providerId="ADAL" clId="{1647ED79-2D4E-4B0F-A109-4B9A189E6FE7}" dt="2025-08-03T22:29:57.179" v="2517" actId="1035"/>
          <ac:spMkLst>
            <pc:docMk/>
            <pc:sldMk cId="3840838720" sldId="261"/>
            <ac:spMk id="116" creationId="{9FCE284B-940A-4AFF-849F-8D27FFC9DC33}"/>
          </ac:spMkLst>
        </pc:spChg>
        <pc:grpChg chg="add mod">
          <ac:chgData name="Farhan  Sadique" userId="cbeda1ee-8bcf-45b4-8e01-8600829edd48" providerId="ADAL" clId="{1647ED79-2D4E-4B0F-A109-4B9A189E6FE7}" dt="2025-08-03T22:06:56.771" v="2225" actId="164"/>
          <ac:grpSpMkLst>
            <pc:docMk/>
            <pc:sldMk cId="3840838720" sldId="261"/>
            <ac:grpSpMk id="8" creationId="{6A1B8FC8-FBA8-4B19-A671-4E01A63352DB}"/>
          </ac:grpSpMkLst>
        </pc:grpChg>
        <pc:grpChg chg="add mod">
          <ac:chgData name="Farhan  Sadique" userId="cbeda1ee-8bcf-45b4-8e01-8600829edd48" providerId="ADAL" clId="{1647ED79-2D4E-4B0F-A109-4B9A189E6FE7}" dt="2025-08-03T22:07:02.441" v="2227" actId="164"/>
          <ac:grpSpMkLst>
            <pc:docMk/>
            <pc:sldMk cId="3840838720" sldId="261"/>
            <ac:grpSpMk id="9" creationId="{6D116CE9-F5BC-4916-B153-B0BA3E4E5BEC}"/>
          </ac:grpSpMkLst>
        </pc:grpChg>
        <pc:grpChg chg="add mod">
          <ac:chgData name="Farhan  Sadique" userId="cbeda1ee-8bcf-45b4-8e01-8600829edd48" providerId="ADAL" clId="{1647ED79-2D4E-4B0F-A109-4B9A189E6FE7}" dt="2025-08-03T22:07:05.459" v="2228" actId="164"/>
          <ac:grpSpMkLst>
            <pc:docMk/>
            <pc:sldMk cId="3840838720" sldId="261"/>
            <ac:grpSpMk id="10" creationId="{513A1D81-E9F4-4FA6-B492-4255CDB0197D}"/>
          </ac:grpSpMkLst>
        </pc:grpChg>
        <pc:grpChg chg="add mod">
          <ac:chgData name="Farhan  Sadique" userId="cbeda1ee-8bcf-45b4-8e01-8600829edd48" providerId="ADAL" clId="{1647ED79-2D4E-4B0F-A109-4B9A189E6FE7}" dt="2025-08-03T22:08:59.888" v="2253" actId="164"/>
          <ac:grpSpMkLst>
            <pc:docMk/>
            <pc:sldMk cId="3840838720" sldId="261"/>
            <ac:grpSpMk id="11" creationId="{CCBA0F94-F3C8-41BD-A959-5BFC1087784B}"/>
          </ac:grpSpMkLst>
        </pc:grpChg>
        <pc:grpChg chg="add mod">
          <ac:chgData name="Farhan  Sadique" userId="cbeda1ee-8bcf-45b4-8e01-8600829edd48" providerId="ADAL" clId="{1647ED79-2D4E-4B0F-A109-4B9A189E6FE7}" dt="2025-08-03T22:06:56.771" v="2225" actId="164"/>
          <ac:grpSpMkLst>
            <pc:docMk/>
            <pc:sldMk cId="3840838720" sldId="261"/>
            <ac:grpSpMk id="13" creationId="{B7A6DBA4-5519-4C18-9593-AFD8F9166FCC}"/>
          </ac:grpSpMkLst>
        </pc:grpChg>
        <pc:grpChg chg="add mod">
          <ac:chgData name="Farhan  Sadique" userId="cbeda1ee-8bcf-45b4-8e01-8600829edd48" providerId="ADAL" clId="{1647ED79-2D4E-4B0F-A109-4B9A189E6FE7}" dt="2025-08-03T22:07:02.441" v="2227" actId="164"/>
          <ac:grpSpMkLst>
            <pc:docMk/>
            <pc:sldMk cId="3840838720" sldId="261"/>
            <ac:grpSpMk id="14" creationId="{7EF6670C-3E86-4229-93DA-929D029475CB}"/>
          </ac:grpSpMkLst>
        </pc:grpChg>
        <pc:grpChg chg="add del mod">
          <ac:chgData name="Farhan  Sadique" userId="cbeda1ee-8bcf-45b4-8e01-8600829edd48" providerId="ADAL" clId="{1647ED79-2D4E-4B0F-A109-4B9A189E6FE7}" dt="2025-08-03T21:52:17.292" v="1887"/>
          <ac:grpSpMkLst>
            <pc:docMk/>
            <pc:sldMk cId="3840838720" sldId="261"/>
            <ac:grpSpMk id="16" creationId="{5DC63B3E-0AED-466D-8528-4B4D9D1FB9C6}"/>
          </ac:grpSpMkLst>
        </pc:grpChg>
        <pc:grpChg chg="mod">
          <ac:chgData name="Farhan  Sadique" userId="cbeda1ee-8bcf-45b4-8e01-8600829edd48" providerId="ADAL" clId="{1647ED79-2D4E-4B0F-A109-4B9A189E6FE7}" dt="2025-08-03T21:50:31.264" v="1868"/>
          <ac:grpSpMkLst>
            <pc:docMk/>
            <pc:sldMk cId="3840838720" sldId="261"/>
            <ac:grpSpMk id="18" creationId="{E8F7E971-2963-4695-8DDA-43BE0DFBB538}"/>
          </ac:grpSpMkLst>
        </pc:grpChg>
        <pc:grpChg chg="del">
          <ac:chgData name="Farhan  Sadique" userId="cbeda1ee-8bcf-45b4-8e01-8600829edd48" providerId="ADAL" clId="{1647ED79-2D4E-4B0F-A109-4B9A189E6FE7}" dt="2025-08-03T21:48:54.373" v="1842" actId="478"/>
          <ac:grpSpMkLst>
            <pc:docMk/>
            <pc:sldMk cId="3840838720" sldId="261"/>
            <ac:grpSpMk id="29" creationId="{D7A010EF-8537-48FB-84C4-0C508966BA13}"/>
          </ac:grpSpMkLst>
        </pc:grpChg>
        <pc:grpChg chg="add del mod">
          <ac:chgData name="Farhan  Sadique" userId="cbeda1ee-8bcf-45b4-8e01-8600829edd48" providerId="ADAL" clId="{1647ED79-2D4E-4B0F-A109-4B9A189E6FE7}" dt="2025-08-03T21:52:17.292" v="1887"/>
          <ac:grpSpMkLst>
            <pc:docMk/>
            <pc:sldMk cId="3840838720" sldId="261"/>
            <ac:grpSpMk id="31" creationId="{DD95DAC2-CF9A-47DF-9CDA-22A5843F0A03}"/>
          </ac:grpSpMkLst>
        </pc:grpChg>
        <pc:grpChg chg="mod">
          <ac:chgData name="Farhan  Sadique" userId="cbeda1ee-8bcf-45b4-8e01-8600829edd48" providerId="ADAL" clId="{1647ED79-2D4E-4B0F-A109-4B9A189E6FE7}" dt="2025-08-03T21:50:31.264" v="1868"/>
          <ac:grpSpMkLst>
            <pc:docMk/>
            <pc:sldMk cId="3840838720" sldId="261"/>
            <ac:grpSpMk id="34" creationId="{AA8DEF82-792A-4A18-9CE6-E59F6F3B9B88}"/>
          </ac:grpSpMkLst>
        </pc:grpChg>
        <pc:grpChg chg="add del mod">
          <ac:chgData name="Farhan  Sadique" userId="cbeda1ee-8bcf-45b4-8e01-8600829edd48" providerId="ADAL" clId="{1647ED79-2D4E-4B0F-A109-4B9A189E6FE7}" dt="2025-08-03T21:52:17.292" v="1887"/>
          <ac:grpSpMkLst>
            <pc:docMk/>
            <pc:sldMk cId="3840838720" sldId="261"/>
            <ac:grpSpMk id="44" creationId="{77AFAD2A-407A-4C67-8A73-4191132F1090}"/>
          </ac:grpSpMkLst>
        </pc:grpChg>
        <pc:grpChg chg="mod">
          <ac:chgData name="Farhan  Sadique" userId="cbeda1ee-8bcf-45b4-8e01-8600829edd48" providerId="ADAL" clId="{1647ED79-2D4E-4B0F-A109-4B9A189E6FE7}" dt="2025-08-03T21:50:31.264" v="1868"/>
          <ac:grpSpMkLst>
            <pc:docMk/>
            <pc:sldMk cId="3840838720" sldId="261"/>
            <ac:grpSpMk id="46" creationId="{A049450F-F639-4E1C-8369-906DCE3D2E29}"/>
          </ac:grpSpMkLst>
        </pc:grpChg>
        <pc:grpChg chg="add del mod">
          <ac:chgData name="Farhan  Sadique" userId="cbeda1ee-8bcf-45b4-8e01-8600829edd48" providerId="ADAL" clId="{1647ED79-2D4E-4B0F-A109-4B9A189E6FE7}" dt="2025-08-03T21:52:17.292" v="1887"/>
          <ac:grpSpMkLst>
            <pc:docMk/>
            <pc:sldMk cId="3840838720" sldId="261"/>
            <ac:grpSpMk id="53" creationId="{F4371477-8C09-4C0E-9048-F9BDDDE97F3A}"/>
          </ac:grpSpMkLst>
        </pc:grpChg>
        <pc:grpChg chg="mod">
          <ac:chgData name="Farhan  Sadique" userId="cbeda1ee-8bcf-45b4-8e01-8600829edd48" providerId="ADAL" clId="{1647ED79-2D4E-4B0F-A109-4B9A189E6FE7}" dt="2025-08-03T21:50:31.264" v="1868"/>
          <ac:grpSpMkLst>
            <pc:docMk/>
            <pc:sldMk cId="3840838720" sldId="261"/>
            <ac:grpSpMk id="55" creationId="{82D6CDE9-A18B-410E-8937-48F7EF81D85F}"/>
          </ac:grpSpMkLst>
        </pc:grpChg>
        <pc:grpChg chg="mod">
          <ac:chgData name="Farhan  Sadique" userId="cbeda1ee-8bcf-45b4-8e01-8600829edd48" providerId="ADAL" clId="{1647ED79-2D4E-4B0F-A109-4B9A189E6FE7}" dt="2025-08-03T21:50:31.264" v="1868"/>
          <ac:grpSpMkLst>
            <pc:docMk/>
            <pc:sldMk cId="3840838720" sldId="261"/>
            <ac:grpSpMk id="56" creationId="{FD7F79CC-7CB6-448F-86CA-79306866D506}"/>
          </ac:grpSpMkLst>
        </pc:grpChg>
        <pc:grpChg chg="add mod">
          <ac:chgData name="Farhan  Sadique" userId="cbeda1ee-8bcf-45b4-8e01-8600829edd48" providerId="ADAL" clId="{1647ED79-2D4E-4B0F-A109-4B9A189E6FE7}" dt="2025-08-03T22:05:32.458" v="2206"/>
          <ac:grpSpMkLst>
            <pc:docMk/>
            <pc:sldMk cId="3840838720" sldId="261"/>
            <ac:grpSpMk id="92" creationId="{5C0E8A20-8940-4A79-81DB-E4B2E72056CE}"/>
          </ac:grpSpMkLst>
        </pc:grpChg>
        <pc:grpChg chg="add mod">
          <ac:chgData name="Farhan  Sadique" userId="cbeda1ee-8bcf-45b4-8e01-8600829edd48" providerId="ADAL" clId="{1647ED79-2D4E-4B0F-A109-4B9A189E6FE7}" dt="2025-08-03T22:05:32.458" v="2206"/>
          <ac:grpSpMkLst>
            <pc:docMk/>
            <pc:sldMk cId="3840838720" sldId="261"/>
            <ac:grpSpMk id="95" creationId="{A6395606-18EC-4E53-A488-D2FAB4AAA675}"/>
          </ac:grpSpMkLst>
        </pc:grpChg>
        <pc:grpChg chg="add mod">
          <ac:chgData name="Farhan  Sadique" userId="cbeda1ee-8bcf-45b4-8e01-8600829edd48" providerId="ADAL" clId="{1647ED79-2D4E-4B0F-A109-4B9A189E6FE7}" dt="2025-08-03T22:05:32.458" v="2206"/>
          <ac:grpSpMkLst>
            <pc:docMk/>
            <pc:sldMk cId="3840838720" sldId="261"/>
            <ac:grpSpMk id="98" creationId="{3402E891-9279-4601-89E3-7302B92A2CBF}"/>
          </ac:grpSpMkLst>
        </pc:grpChg>
        <pc:grpChg chg="add mod">
          <ac:chgData name="Farhan  Sadique" userId="cbeda1ee-8bcf-45b4-8e01-8600829edd48" providerId="ADAL" clId="{1647ED79-2D4E-4B0F-A109-4B9A189E6FE7}" dt="2025-08-03T22:05:32.458" v="2206"/>
          <ac:grpSpMkLst>
            <pc:docMk/>
            <pc:sldMk cId="3840838720" sldId="261"/>
            <ac:grpSpMk id="101" creationId="{7B790AAA-45D9-4E26-8C04-A1F5CCFC002B}"/>
          </ac:grpSpMkLst>
        </pc:grpChg>
        <pc:grpChg chg="add mod">
          <ac:chgData name="Farhan  Sadique" userId="cbeda1ee-8bcf-45b4-8e01-8600829edd48" providerId="ADAL" clId="{1647ED79-2D4E-4B0F-A109-4B9A189E6FE7}" dt="2025-08-03T22:07:05.459" v="2228" actId="164"/>
          <ac:grpSpMkLst>
            <pc:docMk/>
            <pc:sldMk cId="3840838720" sldId="261"/>
            <ac:grpSpMk id="108" creationId="{1941FE0F-D8DC-4E66-8772-F5E72A34ADEC}"/>
          </ac:grpSpMkLst>
        </pc:grpChg>
        <pc:grpChg chg="add mod">
          <ac:chgData name="Farhan  Sadique" userId="cbeda1ee-8bcf-45b4-8e01-8600829edd48" providerId="ADAL" clId="{1647ED79-2D4E-4B0F-A109-4B9A189E6FE7}" dt="2025-08-03T22:08:59.888" v="2253" actId="164"/>
          <ac:grpSpMkLst>
            <pc:docMk/>
            <pc:sldMk cId="3840838720" sldId="261"/>
            <ac:grpSpMk id="109" creationId="{497C040E-BC92-406D-BB2D-2C06AFB4B1D4}"/>
          </ac:grpSpMkLst>
        </pc:grpChg>
        <pc:picChg chg="add del mod ord">
          <ac:chgData name="Farhan  Sadique" userId="cbeda1ee-8bcf-45b4-8e01-8600829edd48" providerId="ADAL" clId="{1647ED79-2D4E-4B0F-A109-4B9A189E6FE7}" dt="2025-08-03T21:57:14.807" v="2077" actId="478"/>
          <ac:picMkLst>
            <pc:docMk/>
            <pc:sldMk cId="3840838720" sldId="261"/>
            <ac:picMk id="5" creationId="{EC9ED1E0-EB39-4C86-A1E2-4776FCEDF996}"/>
          </ac:picMkLst>
        </pc:picChg>
        <pc:picChg chg="del">
          <ac:chgData name="Farhan  Sadique" userId="cbeda1ee-8bcf-45b4-8e01-8600829edd48" providerId="ADAL" clId="{1647ED79-2D4E-4B0F-A109-4B9A189E6FE7}" dt="2025-08-03T23:41:30.536" v="3557" actId="478"/>
          <ac:picMkLst>
            <pc:docMk/>
            <pc:sldMk cId="3840838720" sldId="261"/>
            <ac:picMk id="1026" creationId="{31653709-0B12-4CAC-8B7F-0C6EF48A248E}"/>
          </ac:picMkLst>
        </pc:picChg>
        <pc:picChg chg="add mod">
          <ac:chgData name="Farhan  Sadique" userId="cbeda1ee-8bcf-45b4-8e01-8600829edd48" providerId="ADAL" clId="{1647ED79-2D4E-4B0F-A109-4B9A189E6FE7}" dt="2025-08-03T21:59:38.268" v="2123" actId="14100"/>
          <ac:picMkLst>
            <pc:docMk/>
            <pc:sldMk cId="3840838720" sldId="261"/>
            <ac:picMk id="2050" creationId="{084DCE03-A72C-4EC7-899D-F9A50635F113}"/>
          </ac:picMkLst>
        </pc:picChg>
      </pc:sldChg>
      <pc:sldChg chg="addSp delSp modSp add mod modTransition setBg">
        <pc:chgData name="Farhan  Sadique" userId="cbeda1ee-8bcf-45b4-8e01-8600829edd48" providerId="ADAL" clId="{1647ED79-2D4E-4B0F-A109-4B9A189E6FE7}" dt="2025-08-03T23:41:34.039" v="3558" actId="478"/>
        <pc:sldMkLst>
          <pc:docMk/>
          <pc:sldMk cId="4006892725" sldId="262"/>
        </pc:sldMkLst>
        <pc:spChg chg="mod">
          <ac:chgData name="Farhan  Sadique" userId="cbeda1ee-8bcf-45b4-8e01-8600829edd48" providerId="ADAL" clId="{1647ED79-2D4E-4B0F-A109-4B9A189E6FE7}" dt="2025-08-03T22:25:54.168" v="2436" actId="404"/>
          <ac:spMkLst>
            <pc:docMk/>
            <pc:sldMk cId="4006892725" sldId="262"/>
            <ac:spMk id="2" creationId="{F2750A12-1AEC-4BA0-9B76-9A99DC777755}"/>
          </ac:spMkLst>
        </pc:spChg>
        <pc:spChg chg="add mod ord">
          <ac:chgData name="Farhan  Sadique" userId="cbeda1ee-8bcf-45b4-8e01-8600829edd48" providerId="ADAL" clId="{1647ED79-2D4E-4B0F-A109-4B9A189E6FE7}" dt="2025-08-03T22:29:07.408" v="2474" actId="1076"/>
          <ac:spMkLst>
            <pc:docMk/>
            <pc:sldMk cId="4006892725" sldId="262"/>
            <ac:spMk id="3" creationId="{AA391B26-27DF-4B51-AA6B-B03C14DBDFC5}"/>
          </ac:spMkLst>
        </pc:spChg>
        <pc:spChg chg="add mod">
          <ac:chgData name="Farhan  Sadique" userId="cbeda1ee-8bcf-45b4-8e01-8600829edd48" providerId="ADAL" clId="{1647ED79-2D4E-4B0F-A109-4B9A189E6FE7}" dt="2025-08-03T22:28:32.200" v="2463" actId="1076"/>
          <ac:spMkLst>
            <pc:docMk/>
            <pc:sldMk cId="4006892725" sldId="262"/>
            <ac:spMk id="31" creationId="{3F591E51-F792-42D0-99D4-6CBCE08677C5}"/>
          </ac:spMkLst>
        </pc:spChg>
        <pc:spChg chg="add mod">
          <ac:chgData name="Farhan  Sadique" userId="cbeda1ee-8bcf-45b4-8e01-8600829edd48" providerId="ADAL" clId="{1647ED79-2D4E-4B0F-A109-4B9A189E6FE7}" dt="2025-08-03T22:29:04.532" v="2473" actId="1076"/>
          <ac:spMkLst>
            <pc:docMk/>
            <pc:sldMk cId="4006892725" sldId="262"/>
            <ac:spMk id="32" creationId="{331D0B34-FD16-4BCF-9008-8AC703EECC9B}"/>
          </ac:spMkLst>
        </pc:spChg>
        <pc:spChg chg="add mod ord">
          <ac:chgData name="Farhan  Sadique" userId="cbeda1ee-8bcf-45b4-8e01-8600829edd48" providerId="ADAL" clId="{1647ED79-2D4E-4B0F-A109-4B9A189E6FE7}" dt="2025-08-03T22:28:58.577" v="2472" actId="1076"/>
          <ac:spMkLst>
            <pc:docMk/>
            <pc:sldMk cId="4006892725" sldId="262"/>
            <ac:spMk id="33" creationId="{22E3F50C-CCA3-4FD4-A5D5-136773C2083C}"/>
          </ac:spMkLst>
        </pc:spChg>
        <pc:spChg chg="add mod ord">
          <ac:chgData name="Farhan  Sadique" userId="cbeda1ee-8bcf-45b4-8e01-8600829edd48" providerId="ADAL" clId="{1647ED79-2D4E-4B0F-A109-4B9A189E6FE7}" dt="2025-08-03T22:29:12.317" v="2475" actId="1076"/>
          <ac:spMkLst>
            <pc:docMk/>
            <pc:sldMk cId="4006892725" sldId="262"/>
            <ac:spMk id="34" creationId="{E4122B26-F4C7-475A-9FDF-44998A21B31A}"/>
          </ac:spMkLst>
        </pc:spChg>
        <pc:spChg chg="del">
          <ac:chgData name="Farhan  Sadique" userId="cbeda1ee-8bcf-45b4-8e01-8600829edd48" providerId="ADAL" clId="{1647ED79-2D4E-4B0F-A109-4B9A189E6FE7}" dt="2025-08-03T22:15:14.100" v="2271" actId="478"/>
          <ac:spMkLst>
            <pc:docMk/>
            <pc:sldMk cId="4006892725" sldId="262"/>
            <ac:spMk id="35" creationId="{E59F49FD-439F-4E02-A14B-CD383B8E9D28}"/>
          </ac:spMkLst>
        </pc:spChg>
        <pc:spChg chg="del">
          <ac:chgData name="Farhan  Sadique" userId="cbeda1ee-8bcf-45b4-8e01-8600829edd48" providerId="ADAL" clId="{1647ED79-2D4E-4B0F-A109-4B9A189E6FE7}" dt="2025-08-03T22:15:14.100" v="2271" actId="478"/>
          <ac:spMkLst>
            <pc:docMk/>
            <pc:sldMk cId="4006892725" sldId="262"/>
            <ac:spMk id="36" creationId="{B76AF4A0-013F-4F74-83D8-69D9BA490CCA}"/>
          </ac:spMkLst>
        </pc:spChg>
        <pc:spChg chg="del">
          <ac:chgData name="Farhan  Sadique" userId="cbeda1ee-8bcf-45b4-8e01-8600829edd48" providerId="ADAL" clId="{1647ED79-2D4E-4B0F-A109-4B9A189E6FE7}" dt="2025-08-03T22:15:14.100" v="2271" actId="478"/>
          <ac:spMkLst>
            <pc:docMk/>
            <pc:sldMk cId="4006892725" sldId="262"/>
            <ac:spMk id="37" creationId="{40F7B176-6189-490F-A6A4-CC97FC3F5380}"/>
          </ac:spMkLst>
        </pc:spChg>
        <pc:spChg chg="mod">
          <ac:chgData name="Farhan  Sadique" userId="cbeda1ee-8bcf-45b4-8e01-8600829edd48" providerId="ADAL" clId="{1647ED79-2D4E-4B0F-A109-4B9A189E6FE7}" dt="2025-08-03T22:51:11.697" v="2687"/>
          <ac:spMkLst>
            <pc:docMk/>
            <pc:sldMk cId="4006892725" sldId="262"/>
            <ac:spMk id="39" creationId="{DB82132B-A94E-42A3-999F-4481BB394A4D}"/>
          </ac:spMkLst>
        </pc:spChg>
        <pc:spChg chg="mod">
          <ac:chgData name="Farhan  Sadique" userId="cbeda1ee-8bcf-45b4-8e01-8600829edd48" providerId="ADAL" clId="{1647ED79-2D4E-4B0F-A109-4B9A189E6FE7}" dt="2025-08-03T22:51:11.697" v="2687"/>
          <ac:spMkLst>
            <pc:docMk/>
            <pc:sldMk cId="4006892725" sldId="262"/>
            <ac:spMk id="40" creationId="{3DDBBDF3-B71B-4A23-9DAF-3D13C9FD6528}"/>
          </ac:spMkLst>
        </pc:spChg>
        <pc:spChg chg="mod">
          <ac:chgData name="Farhan  Sadique" userId="cbeda1ee-8bcf-45b4-8e01-8600829edd48" providerId="ADAL" clId="{1647ED79-2D4E-4B0F-A109-4B9A189E6FE7}" dt="2025-08-03T22:51:11.697" v="2687"/>
          <ac:spMkLst>
            <pc:docMk/>
            <pc:sldMk cId="4006892725" sldId="262"/>
            <ac:spMk id="42" creationId="{BF638C87-6C8C-49C4-88E7-5E409AAE516C}"/>
          </ac:spMkLst>
        </pc:spChg>
        <pc:spChg chg="mod">
          <ac:chgData name="Farhan  Sadique" userId="cbeda1ee-8bcf-45b4-8e01-8600829edd48" providerId="ADAL" clId="{1647ED79-2D4E-4B0F-A109-4B9A189E6FE7}" dt="2025-08-03T22:51:11.697" v="2687"/>
          <ac:spMkLst>
            <pc:docMk/>
            <pc:sldMk cId="4006892725" sldId="262"/>
            <ac:spMk id="43" creationId="{FA139BC7-483B-485F-86DC-2CCE05F120F6}"/>
          </ac:spMkLst>
        </pc:spChg>
        <pc:spChg chg="mod">
          <ac:chgData name="Farhan  Sadique" userId="cbeda1ee-8bcf-45b4-8e01-8600829edd48" providerId="ADAL" clId="{1647ED79-2D4E-4B0F-A109-4B9A189E6FE7}" dt="2025-08-03T22:51:11.697" v="2687"/>
          <ac:spMkLst>
            <pc:docMk/>
            <pc:sldMk cId="4006892725" sldId="262"/>
            <ac:spMk id="45" creationId="{987AB360-0E7D-4279-BAFC-BAA25AA733A1}"/>
          </ac:spMkLst>
        </pc:spChg>
        <pc:spChg chg="mod">
          <ac:chgData name="Farhan  Sadique" userId="cbeda1ee-8bcf-45b4-8e01-8600829edd48" providerId="ADAL" clId="{1647ED79-2D4E-4B0F-A109-4B9A189E6FE7}" dt="2025-08-03T22:51:11.697" v="2687"/>
          <ac:spMkLst>
            <pc:docMk/>
            <pc:sldMk cId="4006892725" sldId="262"/>
            <ac:spMk id="46" creationId="{D551BDCC-4D68-4751-B75C-50F870671852}"/>
          </ac:spMkLst>
        </pc:spChg>
        <pc:spChg chg="mod">
          <ac:chgData name="Farhan  Sadique" userId="cbeda1ee-8bcf-45b4-8e01-8600829edd48" providerId="ADAL" clId="{1647ED79-2D4E-4B0F-A109-4B9A189E6FE7}" dt="2025-08-03T22:51:11.697" v="2687"/>
          <ac:spMkLst>
            <pc:docMk/>
            <pc:sldMk cId="4006892725" sldId="262"/>
            <ac:spMk id="48" creationId="{AF554FE7-EE12-471D-B925-20ADCD2F5743}"/>
          </ac:spMkLst>
        </pc:spChg>
        <pc:spChg chg="mod">
          <ac:chgData name="Farhan  Sadique" userId="cbeda1ee-8bcf-45b4-8e01-8600829edd48" providerId="ADAL" clId="{1647ED79-2D4E-4B0F-A109-4B9A189E6FE7}" dt="2025-08-03T22:51:11.697" v="2687"/>
          <ac:spMkLst>
            <pc:docMk/>
            <pc:sldMk cId="4006892725" sldId="262"/>
            <ac:spMk id="49" creationId="{8547CCE5-ADEE-460C-9C08-5A6A2B880A75}"/>
          </ac:spMkLst>
        </pc:spChg>
        <pc:spChg chg="mod">
          <ac:chgData name="Farhan  Sadique" userId="cbeda1ee-8bcf-45b4-8e01-8600829edd48" providerId="ADAL" clId="{1647ED79-2D4E-4B0F-A109-4B9A189E6FE7}" dt="2025-08-03T22:15:35.796" v="2277" actId="1076"/>
          <ac:spMkLst>
            <pc:docMk/>
            <pc:sldMk cId="4006892725" sldId="262"/>
            <ac:spMk id="80" creationId="{48231772-82B8-4447-B062-3C5F74A33F54}"/>
          </ac:spMkLst>
        </pc:spChg>
        <pc:grpChg chg="mod">
          <ac:chgData name="Farhan  Sadique" userId="cbeda1ee-8bcf-45b4-8e01-8600829edd48" providerId="ADAL" clId="{1647ED79-2D4E-4B0F-A109-4B9A189E6FE7}" dt="2025-08-03T22:15:35.796" v="2277" actId="1076"/>
          <ac:grpSpMkLst>
            <pc:docMk/>
            <pc:sldMk cId="4006892725" sldId="262"/>
            <ac:grpSpMk id="13" creationId="{B7A6DBA4-5519-4C18-9593-AFD8F9166FCC}"/>
          </ac:grpSpMkLst>
        </pc:grpChg>
        <pc:grpChg chg="mod">
          <ac:chgData name="Farhan  Sadique" userId="cbeda1ee-8bcf-45b4-8e01-8600829edd48" providerId="ADAL" clId="{1647ED79-2D4E-4B0F-A109-4B9A189E6FE7}" dt="2025-08-03T22:15:35.796" v="2277" actId="1076"/>
          <ac:grpSpMkLst>
            <pc:docMk/>
            <pc:sldMk cId="4006892725" sldId="262"/>
            <ac:grpSpMk id="14" creationId="{7EF6670C-3E86-4229-93DA-929D029475CB}"/>
          </ac:grpSpMkLst>
        </pc:grpChg>
        <pc:grpChg chg="add mod">
          <ac:chgData name="Farhan  Sadique" userId="cbeda1ee-8bcf-45b4-8e01-8600829edd48" providerId="ADAL" clId="{1647ED79-2D4E-4B0F-A109-4B9A189E6FE7}" dt="2025-08-03T22:51:14.301" v="2688" actId="1076"/>
          <ac:grpSpMkLst>
            <pc:docMk/>
            <pc:sldMk cId="4006892725" sldId="262"/>
            <ac:grpSpMk id="38" creationId="{323B2499-1C88-4670-AA13-17D9ABA51474}"/>
          </ac:grpSpMkLst>
        </pc:grpChg>
        <pc:grpChg chg="add mod">
          <ac:chgData name="Farhan  Sadique" userId="cbeda1ee-8bcf-45b4-8e01-8600829edd48" providerId="ADAL" clId="{1647ED79-2D4E-4B0F-A109-4B9A189E6FE7}" dt="2025-08-03T22:51:23.135" v="2691" actId="1076"/>
          <ac:grpSpMkLst>
            <pc:docMk/>
            <pc:sldMk cId="4006892725" sldId="262"/>
            <ac:grpSpMk id="41" creationId="{AC6648E5-33CC-433A-ABE4-63A0D0B629CE}"/>
          </ac:grpSpMkLst>
        </pc:grpChg>
        <pc:grpChg chg="add mod">
          <ac:chgData name="Farhan  Sadique" userId="cbeda1ee-8bcf-45b4-8e01-8600829edd48" providerId="ADAL" clId="{1647ED79-2D4E-4B0F-A109-4B9A189E6FE7}" dt="2025-08-03T22:51:20.878" v="2690" actId="1076"/>
          <ac:grpSpMkLst>
            <pc:docMk/>
            <pc:sldMk cId="4006892725" sldId="262"/>
            <ac:grpSpMk id="44" creationId="{C5860D10-445B-45A7-B9EE-C74F1BE3A737}"/>
          </ac:grpSpMkLst>
        </pc:grpChg>
        <pc:grpChg chg="add mod">
          <ac:chgData name="Farhan  Sadique" userId="cbeda1ee-8bcf-45b4-8e01-8600829edd48" providerId="ADAL" clId="{1647ED79-2D4E-4B0F-A109-4B9A189E6FE7}" dt="2025-08-03T22:51:18.395" v="2689" actId="1076"/>
          <ac:grpSpMkLst>
            <pc:docMk/>
            <pc:sldMk cId="4006892725" sldId="262"/>
            <ac:grpSpMk id="47" creationId="{0209972F-2844-4E83-BF38-427F88FD204E}"/>
          </ac:grpSpMkLst>
        </pc:grpChg>
        <pc:grpChg chg="mod">
          <ac:chgData name="Farhan  Sadique" userId="cbeda1ee-8bcf-45b4-8e01-8600829edd48" providerId="ADAL" clId="{1647ED79-2D4E-4B0F-A109-4B9A189E6FE7}" dt="2025-08-03T22:15:35.796" v="2277" actId="1076"/>
          <ac:grpSpMkLst>
            <pc:docMk/>
            <pc:sldMk cId="4006892725" sldId="262"/>
            <ac:grpSpMk id="108" creationId="{1941FE0F-D8DC-4E66-8772-F5E72A34ADEC}"/>
          </ac:grpSpMkLst>
        </pc:grpChg>
        <pc:grpChg chg="mod">
          <ac:chgData name="Farhan  Sadique" userId="cbeda1ee-8bcf-45b4-8e01-8600829edd48" providerId="ADAL" clId="{1647ED79-2D4E-4B0F-A109-4B9A189E6FE7}" dt="2025-08-03T22:15:35.796" v="2277" actId="1076"/>
          <ac:grpSpMkLst>
            <pc:docMk/>
            <pc:sldMk cId="4006892725" sldId="262"/>
            <ac:grpSpMk id="109" creationId="{497C040E-BC92-406D-BB2D-2C06AFB4B1D4}"/>
          </ac:grpSpMkLst>
        </pc:grpChg>
        <pc:picChg chg="mod">
          <ac:chgData name="Farhan  Sadique" userId="cbeda1ee-8bcf-45b4-8e01-8600829edd48" providerId="ADAL" clId="{1647ED79-2D4E-4B0F-A109-4B9A189E6FE7}" dt="2025-08-03T22:15:27.077" v="2274" actId="14100"/>
          <ac:picMkLst>
            <pc:docMk/>
            <pc:sldMk cId="4006892725" sldId="262"/>
            <ac:picMk id="26" creationId="{9C9717EA-5252-4526-A171-20A2CA3E93DD}"/>
          </ac:picMkLst>
        </pc:picChg>
        <pc:picChg chg="del">
          <ac:chgData name="Farhan  Sadique" userId="cbeda1ee-8bcf-45b4-8e01-8600829edd48" providerId="ADAL" clId="{1647ED79-2D4E-4B0F-A109-4B9A189E6FE7}" dt="2025-08-03T23:41:34.039" v="3558" actId="478"/>
          <ac:picMkLst>
            <pc:docMk/>
            <pc:sldMk cId="4006892725" sldId="262"/>
            <ac:picMk id="1026" creationId="{31653709-0B12-4CAC-8B7F-0C6EF48A248E}"/>
          </ac:picMkLst>
        </pc:picChg>
        <pc:picChg chg="mod">
          <ac:chgData name="Farhan  Sadique" userId="cbeda1ee-8bcf-45b4-8e01-8600829edd48" providerId="ADAL" clId="{1647ED79-2D4E-4B0F-A109-4B9A189E6FE7}" dt="2025-08-03T22:15:29.087" v="2276" actId="1076"/>
          <ac:picMkLst>
            <pc:docMk/>
            <pc:sldMk cId="4006892725" sldId="262"/>
            <ac:picMk id="2050" creationId="{084DCE03-A72C-4EC7-899D-F9A50635F113}"/>
          </ac:picMkLst>
        </pc:picChg>
      </pc:sldChg>
      <pc:sldChg chg="addSp delSp modSp add mod modAnim">
        <pc:chgData name="Farhan  Sadique" userId="cbeda1ee-8bcf-45b4-8e01-8600829edd48" providerId="ADAL" clId="{1647ED79-2D4E-4B0F-A109-4B9A189E6FE7}" dt="2025-08-03T23:43:41.362" v="3570" actId="207"/>
        <pc:sldMkLst>
          <pc:docMk/>
          <pc:sldMk cId="2365334997" sldId="263"/>
        </pc:sldMkLst>
        <pc:spChg chg="mod">
          <ac:chgData name="Farhan  Sadique" userId="cbeda1ee-8bcf-45b4-8e01-8600829edd48" providerId="ADAL" clId="{1647ED79-2D4E-4B0F-A109-4B9A189E6FE7}" dt="2025-08-03T22:33:45.525" v="2575" actId="403"/>
          <ac:spMkLst>
            <pc:docMk/>
            <pc:sldMk cId="2365334997" sldId="263"/>
            <ac:spMk id="2" creationId="{F2750A12-1AEC-4BA0-9B76-9A99DC777755}"/>
          </ac:spMkLst>
        </pc:spChg>
        <pc:spChg chg="del">
          <ac:chgData name="Farhan  Sadique" userId="cbeda1ee-8bcf-45b4-8e01-8600829edd48" providerId="ADAL" clId="{1647ED79-2D4E-4B0F-A109-4B9A189E6FE7}" dt="2025-08-03T22:31:04.832" v="2524" actId="478"/>
          <ac:spMkLst>
            <pc:docMk/>
            <pc:sldMk cId="2365334997" sldId="263"/>
            <ac:spMk id="3" creationId="{AA391B26-27DF-4B51-AA6B-B03C14DBDFC5}"/>
          </ac:spMkLst>
        </pc:spChg>
        <pc:spChg chg="add mod ord">
          <ac:chgData name="Farhan  Sadique" userId="cbeda1ee-8bcf-45b4-8e01-8600829edd48" providerId="ADAL" clId="{1647ED79-2D4E-4B0F-A109-4B9A189E6FE7}" dt="2025-08-03T22:46:30.138" v="2586" actId="1076"/>
          <ac:spMkLst>
            <pc:docMk/>
            <pc:sldMk cId="2365334997" sldId="263"/>
            <ac:spMk id="4" creationId="{B329BD13-D892-4B31-997D-4CDED003349C}"/>
          </ac:spMkLst>
        </pc:spChg>
        <pc:spChg chg="add del mod">
          <ac:chgData name="Farhan  Sadique" userId="cbeda1ee-8bcf-45b4-8e01-8600829edd48" providerId="ADAL" clId="{1647ED79-2D4E-4B0F-A109-4B9A189E6FE7}" dt="2025-08-03T22:46:37.750" v="2589" actId="478"/>
          <ac:spMkLst>
            <pc:docMk/>
            <pc:sldMk cId="2365334997" sldId="263"/>
            <ac:spMk id="5" creationId="{B2165AB7-54AC-4F8D-8062-6DAC7E2C713C}"/>
          </ac:spMkLst>
        </pc:spChg>
        <pc:spChg chg="add mod">
          <ac:chgData name="Farhan  Sadique" userId="cbeda1ee-8bcf-45b4-8e01-8600829edd48" providerId="ADAL" clId="{1647ED79-2D4E-4B0F-A109-4B9A189E6FE7}" dt="2025-08-03T23:43:27.634" v="3568" actId="207"/>
          <ac:spMkLst>
            <pc:docMk/>
            <pc:sldMk cId="2365334997" sldId="263"/>
            <ac:spMk id="6" creationId="{2449AF7B-3BD7-426A-9B7E-A77E6DD66ADD}"/>
          </ac:spMkLst>
        </pc:spChg>
        <pc:spChg chg="add mod">
          <ac:chgData name="Farhan  Sadique" userId="cbeda1ee-8bcf-45b4-8e01-8600829edd48" providerId="ADAL" clId="{1647ED79-2D4E-4B0F-A109-4B9A189E6FE7}" dt="2025-08-03T23:43:27.634" v="3568" actId="207"/>
          <ac:spMkLst>
            <pc:docMk/>
            <pc:sldMk cId="2365334997" sldId="263"/>
            <ac:spMk id="7" creationId="{95ED5C3E-80B8-4191-B664-CB54DB8C0654}"/>
          </ac:spMkLst>
        </pc:spChg>
        <pc:spChg chg="del">
          <ac:chgData name="Farhan  Sadique" userId="cbeda1ee-8bcf-45b4-8e01-8600829edd48" providerId="ADAL" clId="{1647ED79-2D4E-4B0F-A109-4B9A189E6FE7}" dt="2025-08-03T22:31:01.642" v="2522" actId="478"/>
          <ac:spMkLst>
            <pc:docMk/>
            <pc:sldMk cId="2365334997" sldId="263"/>
            <ac:spMk id="31" creationId="{3F591E51-F792-42D0-99D4-6CBCE08677C5}"/>
          </ac:spMkLst>
        </pc:spChg>
        <pc:spChg chg="del">
          <ac:chgData name="Farhan  Sadique" userId="cbeda1ee-8bcf-45b4-8e01-8600829edd48" providerId="ADAL" clId="{1647ED79-2D4E-4B0F-A109-4B9A189E6FE7}" dt="2025-08-03T22:31:01.642" v="2522" actId="478"/>
          <ac:spMkLst>
            <pc:docMk/>
            <pc:sldMk cId="2365334997" sldId="263"/>
            <ac:spMk id="32" creationId="{331D0B34-FD16-4BCF-9008-8AC703EECC9B}"/>
          </ac:spMkLst>
        </pc:spChg>
        <pc:spChg chg="del">
          <ac:chgData name="Farhan  Sadique" userId="cbeda1ee-8bcf-45b4-8e01-8600829edd48" providerId="ADAL" clId="{1647ED79-2D4E-4B0F-A109-4B9A189E6FE7}" dt="2025-08-03T22:31:01.642" v="2522" actId="478"/>
          <ac:spMkLst>
            <pc:docMk/>
            <pc:sldMk cId="2365334997" sldId="263"/>
            <ac:spMk id="33" creationId="{22E3F50C-CCA3-4FD4-A5D5-136773C2083C}"/>
          </ac:spMkLst>
        </pc:spChg>
        <pc:spChg chg="del">
          <ac:chgData name="Farhan  Sadique" userId="cbeda1ee-8bcf-45b4-8e01-8600829edd48" providerId="ADAL" clId="{1647ED79-2D4E-4B0F-A109-4B9A189E6FE7}" dt="2025-08-03T22:31:03.690" v="2523" actId="478"/>
          <ac:spMkLst>
            <pc:docMk/>
            <pc:sldMk cId="2365334997" sldId="263"/>
            <ac:spMk id="34" creationId="{E4122B26-F4C7-475A-9FDF-44998A21B31A}"/>
          </ac:spMkLst>
        </pc:spChg>
        <pc:spChg chg="add mod">
          <ac:chgData name="Farhan  Sadique" userId="cbeda1ee-8bcf-45b4-8e01-8600829edd48" providerId="ADAL" clId="{1647ED79-2D4E-4B0F-A109-4B9A189E6FE7}" dt="2025-08-03T22:30:57.211" v="2521"/>
          <ac:spMkLst>
            <pc:docMk/>
            <pc:sldMk cId="2365334997" sldId="263"/>
            <ac:spMk id="35" creationId="{684920CD-3B8C-468C-A4CB-45C955CB703B}"/>
          </ac:spMkLst>
        </pc:spChg>
        <pc:spChg chg="add mod">
          <ac:chgData name="Farhan  Sadique" userId="cbeda1ee-8bcf-45b4-8e01-8600829edd48" providerId="ADAL" clId="{1647ED79-2D4E-4B0F-A109-4B9A189E6FE7}" dt="2025-08-03T22:30:57.211" v="2521"/>
          <ac:spMkLst>
            <pc:docMk/>
            <pc:sldMk cId="2365334997" sldId="263"/>
            <ac:spMk id="36" creationId="{23B3EA7C-CAD8-4B3C-8E9C-9CF5DED9BF96}"/>
          </ac:spMkLst>
        </pc:spChg>
        <pc:spChg chg="add mod">
          <ac:chgData name="Farhan  Sadique" userId="cbeda1ee-8bcf-45b4-8e01-8600829edd48" providerId="ADAL" clId="{1647ED79-2D4E-4B0F-A109-4B9A189E6FE7}" dt="2025-08-03T22:30:57.211" v="2521"/>
          <ac:spMkLst>
            <pc:docMk/>
            <pc:sldMk cId="2365334997" sldId="263"/>
            <ac:spMk id="37" creationId="{97CF212D-FCE7-432C-B063-5E595E908259}"/>
          </ac:spMkLst>
        </pc:spChg>
        <pc:spChg chg="add mod">
          <ac:chgData name="Farhan  Sadique" userId="cbeda1ee-8bcf-45b4-8e01-8600829edd48" providerId="ADAL" clId="{1647ED79-2D4E-4B0F-A109-4B9A189E6FE7}" dt="2025-08-03T22:30:57.211" v="2521"/>
          <ac:spMkLst>
            <pc:docMk/>
            <pc:sldMk cId="2365334997" sldId="263"/>
            <ac:spMk id="38" creationId="{FF868658-F613-4645-BACE-2D2702911333}"/>
          </ac:spMkLst>
        </pc:spChg>
        <pc:spChg chg="add mod">
          <ac:chgData name="Farhan  Sadique" userId="cbeda1ee-8bcf-45b4-8e01-8600829edd48" providerId="ADAL" clId="{1647ED79-2D4E-4B0F-A109-4B9A189E6FE7}" dt="2025-08-03T22:30:57.211" v="2521"/>
          <ac:spMkLst>
            <pc:docMk/>
            <pc:sldMk cId="2365334997" sldId="263"/>
            <ac:spMk id="39" creationId="{AC017719-3315-4F32-9AEF-D5B7827655EF}"/>
          </ac:spMkLst>
        </pc:spChg>
        <pc:spChg chg="add mod">
          <ac:chgData name="Farhan  Sadique" userId="cbeda1ee-8bcf-45b4-8e01-8600829edd48" providerId="ADAL" clId="{1647ED79-2D4E-4B0F-A109-4B9A189E6FE7}" dt="2025-08-03T23:43:41.362" v="3570" actId="207"/>
          <ac:spMkLst>
            <pc:docMk/>
            <pc:sldMk cId="2365334997" sldId="263"/>
            <ac:spMk id="42" creationId="{ABF8BE85-5FFF-4A74-9C4E-CD83F079E24F}"/>
          </ac:spMkLst>
        </pc:spChg>
        <pc:spChg chg="add mod">
          <ac:chgData name="Farhan  Sadique" userId="cbeda1ee-8bcf-45b4-8e01-8600829edd48" providerId="ADAL" clId="{1647ED79-2D4E-4B0F-A109-4B9A189E6FE7}" dt="2025-08-03T23:43:41.362" v="3570" actId="207"/>
          <ac:spMkLst>
            <pc:docMk/>
            <pc:sldMk cId="2365334997" sldId="263"/>
            <ac:spMk id="43" creationId="{28B07743-98F2-4C4F-8699-1EC875508DE9}"/>
          </ac:spMkLst>
        </pc:spChg>
        <pc:spChg chg="add mod">
          <ac:chgData name="Farhan  Sadique" userId="cbeda1ee-8bcf-45b4-8e01-8600829edd48" providerId="ADAL" clId="{1647ED79-2D4E-4B0F-A109-4B9A189E6FE7}" dt="2025-08-03T23:43:41.362" v="3570" actId="207"/>
          <ac:spMkLst>
            <pc:docMk/>
            <pc:sldMk cId="2365334997" sldId="263"/>
            <ac:spMk id="44" creationId="{70153BCF-1CC8-4204-9918-79DE03ACA981}"/>
          </ac:spMkLst>
        </pc:spChg>
        <pc:spChg chg="add mod">
          <ac:chgData name="Farhan  Sadique" userId="cbeda1ee-8bcf-45b4-8e01-8600829edd48" providerId="ADAL" clId="{1647ED79-2D4E-4B0F-A109-4B9A189E6FE7}" dt="2025-08-03T23:43:41.362" v="3570" actId="207"/>
          <ac:spMkLst>
            <pc:docMk/>
            <pc:sldMk cId="2365334997" sldId="263"/>
            <ac:spMk id="46" creationId="{05015F8E-0701-438F-A5FF-35DB514AEDCD}"/>
          </ac:spMkLst>
        </pc:spChg>
        <pc:spChg chg="add mod">
          <ac:chgData name="Farhan  Sadique" userId="cbeda1ee-8bcf-45b4-8e01-8600829edd48" providerId="ADAL" clId="{1647ED79-2D4E-4B0F-A109-4B9A189E6FE7}" dt="2025-08-03T23:43:41.362" v="3570" actId="207"/>
          <ac:spMkLst>
            <pc:docMk/>
            <pc:sldMk cId="2365334997" sldId="263"/>
            <ac:spMk id="47" creationId="{EDF4CF54-B3C7-48F3-8EA4-14DA194FE9B8}"/>
          </ac:spMkLst>
        </pc:spChg>
        <pc:spChg chg="add mod">
          <ac:chgData name="Farhan  Sadique" userId="cbeda1ee-8bcf-45b4-8e01-8600829edd48" providerId="ADAL" clId="{1647ED79-2D4E-4B0F-A109-4B9A189E6FE7}" dt="2025-08-03T23:43:41.362" v="3570" actId="207"/>
          <ac:spMkLst>
            <pc:docMk/>
            <pc:sldMk cId="2365334997" sldId="263"/>
            <ac:spMk id="48" creationId="{31DADF21-A97D-46FE-BF97-CD83FFDDF0FC}"/>
          </ac:spMkLst>
        </pc:spChg>
        <pc:spChg chg="del">
          <ac:chgData name="Farhan  Sadique" userId="cbeda1ee-8bcf-45b4-8e01-8600829edd48" providerId="ADAL" clId="{1647ED79-2D4E-4B0F-A109-4B9A189E6FE7}" dt="2025-08-03T22:30:44.673" v="2519" actId="478"/>
          <ac:spMkLst>
            <pc:docMk/>
            <pc:sldMk cId="2365334997" sldId="263"/>
            <ac:spMk id="80" creationId="{48231772-82B8-4447-B062-3C5F74A33F54}"/>
          </ac:spMkLst>
        </pc:spChg>
        <pc:grpChg chg="del">
          <ac:chgData name="Farhan  Sadique" userId="cbeda1ee-8bcf-45b4-8e01-8600829edd48" providerId="ADAL" clId="{1647ED79-2D4E-4B0F-A109-4B9A189E6FE7}" dt="2025-08-03T22:30:44.673" v="2519" actId="478"/>
          <ac:grpSpMkLst>
            <pc:docMk/>
            <pc:sldMk cId="2365334997" sldId="263"/>
            <ac:grpSpMk id="13" creationId="{B7A6DBA4-5519-4C18-9593-AFD8F9166FCC}"/>
          </ac:grpSpMkLst>
        </pc:grpChg>
        <pc:grpChg chg="del">
          <ac:chgData name="Farhan  Sadique" userId="cbeda1ee-8bcf-45b4-8e01-8600829edd48" providerId="ADAL" clId="{1647ED79-2D4E-4B0F-A109-4B9A189E6FE7}" dt="2025-08-03T22:30:44.673" v="2519" actId="478"/>
          <ac:grpSpMkLst>
            <pc:docMk/>
            <pc:sldMk cId="2365334997" sldId="263"/>
            <ac:grpSpMk id="14" creationId="{7EF6670C-3E86-4229-93DA-929D029475CB}"/>
          </ac:grpSpMkLst>
        </pc:grpChg>
        <pc:grpChg chg="add mod">
          <ac:chgData name="Farhan  Sadique" userId="cbeda1ee-8bcf-45b4-8e01-8600829edd48" providerId="ADAL" clId="{1647ED79-2D4E-4B0F-A109-4B9A189E6FE7}" dt="2025-08-03T22:50:26.554" v="2682" actId="1076"/>
          <ac:grpSpMkLst>
            <pc:docMk/>
            <pc:sldMk cId="2365334997" sldId="263"/>
            <ac:grpSpMk id="15" creationId="{3F6A5128-F40B-4726-A808-DD430C033911}"/>
          </ac:grpSpMkLst>
        </pc:grpChg>
        <pc:grpChg chg="add mod">
          <ac:chgData name="Farhan  Sadique" userId="cbeda1ee-8bcf-45b4-8e01-8600829edd48" providerId="ADAL" clId="{1647ED79-2D4E-4B0F-A109-4B9A189E6FE7}" dt="2025-08-03T23:43:38.440" v="3569" actId="1076"/>
          <ac:grpSpMkLst>
            <pc:docMk/>
            <pc:sldMk cId="2365334997" sldId="263"/>
            <ac:grpSpMk id="16" creationId="{B37BF03B-F597-435D-A2E7-BB544EDE9AE9}"/>
          </ac:grpSpMkLst>
        </pc:grpChg>
        <pc:grpChg chg="add mod">
          <ac:chgData name="Farhan  Sadique" userId="cbeda1ee-8bcf-45b4-8e01-8600829edd48" providerId="ADAL" clId="{1647ED79-2D4E-4B0F-A109-4B9A189E6FE7}" dt="2025-08-03T22:50:32.295" v="2684" actId="1076"/>
          <ac:grpSpMkLst>
            <pc:docMk/>
            <pc:sldMk cId="2365334997" sldId="263"/>
            <ac:grpSpMk id="17" creationId="{C4E7ACB1-AD8C-472A-A007-63689ACE0B24}"/>
          </ac:grpSpMkLst>
        </pc:grpChg>
        <pc:grpChg chg="add mod">
          <ac:chgData name="Farhan  Sadique" userId="cbeda1ee-8bcf-45b4-8e01-8600829edd48" providerId="ADAL" clId="{1647ED79-2D4E-4B0F-A109-4B9A189E6FE7}" dt="2025-08-03T22:50:35.057" v="2685" actId="1076"/>
          <ac:grpSpMkLst>
            <pc:docMk/>
            <pc:sldMk cId="2365334997" sldId="263"/>
            <ac:grpSpMk id="18" creationId="{60C7ED4D-9CBB-4F99-8BD5-91CA07C299B5}"/>
          </ac:grpSpMkLst>
        </pc:grpChg>
        <pc:grpChg chg="del">
          <ac:chgData name="Farhan  Sadique" userId="cbeda1ee-8bcf-45b4-8e01-8600829edd48" providerId="ADAL" clId="{1647ED79-2D4E-4B0F-A109-4B9A189E6FE7}" dt="2025-08-03T22:30:44.673" v="2519" actId="478"/>
          <ac:grpSpMkLst>
            <pc:docMk/>
            <pc:sldMk cId="2365334997" sldId="263"/>
            <ac:grpSpMk id="108" creationId="{1941FE0F-D8DC-4E66-8772-F5E72A34ADEC}"/>
          </ac:grpSpMkLst>
        </pc:grpChg>
        <pc:grpChg chg="del">
          <ac:chgData name="Farhan  Sadique" userId="cbeda1ee-8bcf-45b4-8e01-8600829edd48" providerId="ADAL" clId="{1647ED79-2D4E-4B0F-A109-4B9A189E6FE7}" dt="2025-08-03T22:30:44.673" v="2519" actId="478"/>
          <ac:grpSpMkLst>
            <pc:docMk/>
            <pc:sldMk cId="2365334997" sldId="263"/>
            <ac:grpSpMk id="109" creationId="{497C040E-BC92-406D-BB2D-2C06AFB4B1D4}"/>
          </ac:grpSpMkLst>
        </pc:grpChg>
        <pc:picChg chg="del">
          <ac:chgData name="Farhan  Sadique" userId="cbeda1ee-8bcf-45b4-8e01-8600829edd48" providerId="ADAL" clId="{1647ED79-2D4E-4B0F-A109-4B9A189E6FE7}" dt="2025-08-03T23:41:37.314" v="3559" actId="478"/>
          <ac:picMkLst>
            <pc:docMk/>
            <pc:sldMk cId="2365334997" sldId="263"/>
            <ac:picMk id="1026" creationId="{31653709-0B12-4CAC-8B7F-0C6EF48A248E}"/>
          </ac:picMkLst>
        </pc:picChg>
        <pc:picChg chg="del">
          <ac:chgData name="Farhan  Sadique" userId="cbeda1ee-8bcf-45b4-8e01-8600829edd48" providerId="ADAL" clId="{1647ED79-2D4E-4B0F-A109-4B9A189E6FE7}" dt="2025-08-03T22:30:47.049" v="2520" actId="478"/>
          <ac:picMkLst>
            <pc:docMk/>
            <pc:sldMk cId="2365334997" sldId="263"/>
            <ac:picMk id="2050" creationId="{084DCE03-A72C-4EC7-899D-F9A50635F113}"/>
          </ac:picMkLst>
        </pc:picChg>
        <pc:picChg chg="add del mod">
          <ac:chgData name="Farhan  Sadique" userId="cbeda1ee-8bcf-45b4-8e01-8600829edd48" providerId="ADAL" clId="{1647ED79-2D4E-4B0F-A109-4B9A189E6FE7}" dt="2025-08-03T22:32:13.813" v="2542" actId="478"/>
          <ac:picMkLst>
            <pc:docMk/>
            <pc:sldMk cId="2365334997" sldId="263"/>
            <ac:picMk id="5122" creationId="{C130753E-DDF5-492A-BDBC-8C725D05B862}"/>
          </ac:picMkLst>
        </pc:picChg>
        <pc:picChg chg="add mod">
          <ac:chgData name="Farhan  Sadique" userId="cbeda1ee-8bcf-45b4-8e01-8600829edd48" providerId="ADAL" clId="{1647ED79-2D4E-4B0F-A109-4B9A189E6FE7}" dt="2025-08-03T22:33:12.397" v="2571" actId="167"/>
          <ac:picMkLst>
            <pc:docMk/>
            <pc:sldMk cId="2365334997" sldId="263"/>
            <ac:picMk id="5124" creationId="{44598E36-1203-4C8E-B23A-D9009D68D2FD}"/>
          </ac:picMkLst>
        </pc:picChg>
      </pc:sldChg>
      <pc:sldChg chg="addSp delSp modSp add mod setBg modAnim">
        <pc:chgData name="Farhan  Sadique" userId="cbeda1ee-8bcf-45b4-8e01-8600829edd48" providerId="ADAL" clId="{1647ED79-2D4E-4B0F-A109-4B9A189E6FE7}" dt="2025-08-03T23:41:41.827" v="3560" actId="478"/>
        <pc:sldMkLst>
          <pc:docMk/>
          <pc:sldMk cId="2969668916" sldId="264"/>
        </pc:sldMkLst>
        <pc:spChg chg="mod">
          <ac:chgData name="Farhan  Sadique" userId="cbeda1ee-8bcf-45b4-8e01-8600829edd48" providerId="ADAL" clId="{1647ED79-2D4E-4B0F-A109-4B9A189E6FE7}" dt="2025-08-03T22:58:27.735" v="2749" actId="207"/>
          <ac:spMkLst>
            <pc:docMk/>
            <pc:sldMk cId="2969668916" sldId="264"/>
            <ac:spMk id="2" creationId="{F2750A12-1AEC-4BA0-9B76-9A99DC777755}"/>
          </ac:spMkLst>
        </pc:spChg>
        <pc:spChg chg="del">
          <ac:chgData name="Farhan  Sadique" userId="cbeda1ee-8bcf-45b4-8e01-8600829edd48" providerId="ADAL" clId="{1647ED79-2D4E-4B0F-A109-4B9A189E6FE7}" dt="2025-08-03T22:54:34.895" v="2713" actId="478"/>
          <ac:spMkLst>
            <pc:docMk/>
            <pc:sldMk cId="2969668916" sldId="264"/>
            <ac:spMk id="4" creationId="{B329BD13-D892-4B31-997D-4CDED003349C}"/>
          </ac:spMkLst>
        </pc:spChg>
        <pc:spChg chg="mod">
          <ac:chgData name="Farhan  Sadique" userId="cbeda1ee-8bcf-45b4-8e01-8600829edd48" providerId="ADAL" clId="{1647ED79-2D4E-4B0F-A109-4B9A189E6FE7}" dt="2025-08-03T22:55:19.502" v="2725" actId="571"/>
          <ac:spMkLst>
            <pc:docMk/>
            <pc:sldMk cId="2969668916" sldId="264"/>
            <ac:spMk id="25" creationId="{46AD1B4F-A561-4C7E-A5A1-CCD9CC73EDF9}"/>
          </ac:spMkLst>
        </pc:spChg>
        <pc:spChg chg="mod">
          <ac:chgData name="Farhan  Sadique" userId="cbeda1ee-8bcf-45b4-8e01-8600829edd48" providerId="ADAL" clId="{1647ED79-2D4E-4B0F-A109-4B9A189E6FE7}" dt="2025-08-03T22:55:19.502" v="2725" actId="571"/>
          <ac:spMkLst>
            <pc:docMk/>
            <pc:sldMk cId="2969668916" sldId="264"/>
            <ac:spMk id="27" creationId="{FB767709-BD74-4116-915F-8B0E7FABE42A}"/>
          </ac:spMkLst>
        </pc:spChg>
        <pc:spChg chg="mod">
          <ac:chgData name="Farhan  Sadique" userId="cbeda1ee-8bcf-45b4-8e01-8600829edd48" providerId="ADAL" clId="{1647ED79-2D4E-4B0F-A109-4B9A189E6FE7}" dt="2025-08-03T22:55:19.502" v="2725" actId="571"/>
          <ac:spMkLst>
            <pc:docMk/>
            <pc:sldMk cId="2969668916" sldId="264"/>
            <ac:spMk id="29" creationId="{CC96F7DE-426D-4CAE-8B35-167146B09A2A}"/>
          </ac:spMkLst>
        </pc:spChg>
        <pc:spChg chg="mod">
          <ac:chgData name="Farhan  Sadique" userId="cbeda1ee-8bcf-45b4-8e01-8600829edd48" providerId="ADAL" clId="{1647ED79-2D4E-4B0F-A109-4B9A189E6FE7}" dt="2025-08-03T22:55:19.502" v="2725" actId="571"/>
          <ac:spMkLst>
            <pc:docMk/>
            <pc:sldMk cId="2969668916" sldId="264"/>
            <ac:spMk id="30" creationId="{CA0C532C-0170-4BE7-BFF9-290E24358F40}"/>
          </ac:spMkLst>
        </pc:spChg>
        <pc:spChg chg="mod">
          <ac:chgData name="Farhan  Sadique" userId="cbeda1ee-8bcf-45b4-8e01-8600829edd48" providerId="ADAL" clId="{1647ED79-2D4E-4B0F-A109-4B9A189E6FE7}" dt="2025-08-03T22:55:18.153" v="2724" actId="571"/>
          <ac:spMkLst>
            <pc:docMk/>
            <pc:sldMk cId="2969668916" sldId="264"/>
            <ac:spMk id="32" creationId="{AD1D3A9A-0FFD-40F5-A451-A931DDEC8FD3}"/>
          </ac:spMkLst>
        </pc:spChg>
        <pc:spChg chg="mod">
          <ac:chgData name="Farhan  Sadique" userId="cbeda1ee-8bcf-45b4-8e01-8600829edd48" providerId="ADAL" clId="{1647ED79-2D4E-4B0F-A109-4B9A189E6FE7}" dt="2025-08-03T22:55:18.153" v="2724" actId="571"/>
          <ac:spMkLst>
            <pc:docMk/>
            <pc:sldMk cId="2969668916" sldId="264"/>
            <ac:spMk id="33" creationId="{C4E2A1DD-1354-48E6-8A18-9438C4A3DDC3}"/>
          </ac:spMkLst>
        </pc:spChg>
        <pc:spChg chg="del">
          <ac:chgData name="Farhan  Sadique" userId="cbeda1ee-8bcf-45b4-8e01-8600829edd48" providerId="ADAL" clId="{1647ED79-2D4E-4B0F-A109-4B9A189E6FE7}" dt="2025-08-03T22:55:25.658" v="2728" actId="478"/>
          <ac:spMkLst>
            <pc:docMk/>
            <pc:sldMk cId="2969668916" sldId="264"/>
            <ac:spMk id="35" creationId="{684920CD-3B8C-468C-A4CB-45C955CB703B}"/>
          </ac:spMkLst>
        </pc:spChg>
        <pc:spChg chg="del">
          <ac:chgData name="Farhan  Sadique" userId="cbeda1ee-8bcf-45b4-8e01-8600829edd48" providerId="ADAL" clId="{1647ED79-2D4E-4B0F-A109-4B9A189E6FE7}" dt="2025-08-03T22:55:25.658" v="2728" actId="478"/>
          <ac:spMkLst>
            <pc:docMk/>
            <pc:sldMk cId="2969668916" sldId="264"/>
            <ac:spMk id="36" creationId="{23B3EA7C-CAD8-4B3C-8E9C-9CF5DED9BF96}"/>
          </ac:spMkLst>
        </pc:spChg>
        <pc:spChg chg="del">
          <ac:chgData name="Farhan  Sadique" userId="cbeda1ee-8bcf-45b4-8e01-8600829edd48" providerId="ADAL" clId="{1647ED79-2D4E-4B0F-A109-4B9A189E6FE7}" dt="2025-08-03T22:55:25.658" v="2728" actId="478"/>
          <ac:spMkLst>
            <pc:docMk/>
            <pc:sldMk cId="2969668916" sldId="264"/>
            <ac:spMk id="37" creationId="{97CF212D-FCE7-432C-B063-5E595E908259}"/>
          </ac:spMkLst>
        </pc:spChg>
        <pc:spChg chg="del">
          <ac:chgData name="Farhan  Sadique" userId="cbeda1ee-8bcf-45b4-8e01-8600829edd48" providerId="ADAL" clId="{1647ED79-2D4E-4B0F-A109-4B9A189E6FE7}" dt="2025-08-03T22:55:25.658" v="2728" actId="478"/>
          <ac:spMkLst>
            <pc:docMk/>
            <pc:sldMk cId="2969668916" sldId="264"/>
            <ac:spMk id="38" creationId="{FF868658-F613-4645-BACE-2D2702911333}"/>
          </ac:spMkLst>
        </pc:spChg>
        <pc:spChg chg="del">
          <ac:chgData name="Farhan  Sadique" userId="cbeda1ee-8bcf-45b4-8e01-8600829edd48" providerId="ADAL" clId="{1647ED79-2D4E-4B0F-A109-4B9A189E6FE7}" dt="2025-08-03T22:55:25.658" v="2728" actId="478"/>
          <ac:spMkLst>
            <pc:docMk/>
            <pc:sldMk cId="2969668916" sldId="264"/>
            <ac:spMk id="39" creationId="{AC017719-3315-4F32-9AEF-D5B7827655EF}"/>
          </ac:spMkLst>
        </pc:spChg>
        <pc:spChg chg="mod">
          <ac:chgData name="Farhan  Sadique" userId="cbeda1ee-8bcf-45b4-8e01-8600829edd48" providerId="ADAL" clId="{1647ED79-2D4E-4B0F-A109-4B9A189E6FE7}" dt="2025-08-03T22:55:18.153" v="2724" actId="571"/>
          <ac:spMkLst>
            <pc:docMk/>
            <pc:sldMk cId="2969668916" sldId="264"/>
            <ac:spMk id="40" creationId="{67B1C52B-2AB2-4427-A375-D26841CAF68B}"/>
          </ac:spMkLst>
        </pc:spChg>
        <pc:spChg chg="mod">
          <ac:chgData name="Farhan  Sadique" userId="cbeda1ee-8bcf-45b4-8e01-8600829edd48" providerId="ADAL" clId="{1647ED79-2D4E-4B0F-A109-4B9A189E6FE7}" dt="2025-08-03T22:55:18.153" v="2724" actId="571"/>
          <ac:spMkLst>
            <pc:docMk/>
            <pc:sldMk cId="2969668916" sldId="264"/>
            <ac:spMk id="41" creationId="{EAD695E9-5A5E-401A-85E1-24E4D8FC49EA}"/>
          </ac:spMkLst>
        </pc:spChg>
        <pc:spChg chg="add mod">
          <ac:chgData name="Farhan  Sadique" userId="cbeda1ee-8bcf-45b4-8e01-8600829edd48" providerId="ADAL" clId="{1647ED79-2D4E-4B0F-A109-4B9A189E6FE7}" dt="2025-08-03T23:01:01.913" v="2779" actId="1076"/>
          <ac:spMkLst>
            <pc:docMk/>
            <pc:sldMk cId="2969668916" sldId="264"/>
            <ac:spMk id="45" creationId="{2834E0DE-525C-4AEE-B178-066282CAB789}"/>
          </ac:spMkLst>
        </pc:spChg>
        <pc:spChg chg="add mod">
          <ac:chgData name="Farhan  Sadique" userId="cbeda1ee-8bcf-45b4-8e01-8600829edd48" providerId="ADAL" clId="{1647ED79-2D4E-4B0F-A109-4B9A189E6FE7}" dt="2025-08-03T23:03:46.792" v="2781" actId="1038"/>
          <ac:spMkLst>
            <pc:docMk/>
            <pc:sldMk cId="2969668916" sldId="264"/>
            <ac:spMk id="49" creationId="{490E3347-A85D-49A3-855D-E4B9D52204EF}"/>
          </ac:spMkLst>
        </pc:spChg>
        <pc:spChg chg="add mod">
          <ac:chgData name="Farhan  Sadique" userId="cbeda1ee-8bcf-45b4-8e01-8600829edd48" providerId="ADAL" clId="{1647ED79-2D4E-4B0F-A109-4B9A189E6FE7}" dt="2025-08-03T23:01:01.913" v="2779" actId="1076"/>
          <ac:spMkLst>
            <pc:docMk/>
            <pc:sldMk cId="2969668916" sldId="264"/>
            <ac:spMk id="50" creationId="{BA8D10AB-D2BC-4E53-823F-A4018D46E70A}"/>
          </ac:spMkLst>
        </pc:spChg>
        <pc:spChg chg="add mod">
          <ac:chgData name="Farhan  Sadique" userId="cbeda1ee-8bcf-45b4-8e01-8600829edd48" providerId="ADAL" clId="{1647ED79-2D4E-4B0F-A109-4B9A189E6FE7}" dt="2025-08-03T23:01:01.913" v="2779" actId="1076"/>
          <ac:spMkLst>
            <pc:docMk/>
            <pc:sldMk cId="2969668916" sldId="264"/>
            <ac:spMk id="51" creationId="{D105A784-A522-47F3-B143-006E74B7DF31}"/>
          </ac:spMkLst>
        </pc:spChg>
        <pc:spChg chg="add mod">
          <ac:chgData name="Farhan  Sadique" userId="cbeda1ee-8bcf-45b4-8e01-8600829edd48" providerId="ADAL" clId="{1647ED79-2D4E-4B0F-A109-4B9A189E6FE7}" dt="2025-08-03T23:11:26.457" v="2921" actId="1076"/>
          <ac:spMkLst>
            <pc:docMk/>
            <pc:sldMk cId="2969668916" sldId="264"/>
            <ac:spMk id="52" creationId="{3BE445EE-65BD-4126-86A4-FC0C8961EE8A}"/>
          </ac:spMkLst>
        </pc:spChg>
        <pc:spChg chg="add mod">
          <ac:chgData name="Farhan  Sadique" userId="cbeda1ee-8bcf-45b4-8e01-8600829edd48" providerId="ADAL" clId="{1647ED79-2D4E-4B0F-A109-4B9A189E6FE7}" dt="2025-08-03T23:11:26.457" v="2921" actId="1076"/>
          <ac:spMkLst>
            <pc:docMk/>
            <pc:sldMk cId="2969668916" sldId="264"/>
            <ac:spMk id="53" creationId="{581CAFBB-9C00-4FE4-9B1C-484F7FA6E02B}"/>
          </ac:spMkLst>
        </pc:spChg>
        <pc:spChg chg="add mod">
          <ac:chgData name="Farhan  Sadique" userId="cbeda1ee-8bcf-45b4-8e01-8600829edd48" providerId="ADAL" clId="{1647ED79-2D4E-4B0F-A109-4B9A189E6FE7}" dt="2025-08-03T23:11:32.747" v="2924" actId="1076"/>
          <ac:spMkLst>
            <pc:docMk/>
            <pc:sldMk cId="2969668916" sldId="264"/>
            <ac:spMk id="54" creationId="{5C5D1E28-22EB-426F-BEB2-4E171369DA74}"/>
          </ac:spMkLst>
        </pc:spChg>
        <pc:spChg chg="add mod">
          <ac:chgData name="Farhan  Sadique" userId="cbeda1ee-8bcf-45b4-8e01-8600829edd48" providerId="ADAL" clId="{1647ED79-2D4E-4B0F-A109-4B9A189E6FE7}" dt="2025-08-03T23:11:30.625" v="2923" actId="1076"/>
          <ac:spMkLst>
            <pc:docMk/>
            <pc:sldMk cId="2969668916" sldId="264"/>
            <ac:spMk id="55" creationId="{682FED7F-77F9-412E-B0D7-32507A45D567}"/>
          </ac:spMkLst>
        </pc:spChg>
        <pc:spChg chg="add mod">
          <ac:chgData name="Farhan  Sadique" userId="cbeda1ee-8bcf-45b4-8e01-8600829edd48" providerId="ADAL" clId="{1647ED79-2D4E-4B0F-A109-4B9A189E6FE7}" dt="2025-08-03T23:11:28.833" v="2922" actId="1076"/>
          <ac:spMkLst>
            <pc:docMk/>
            <pc:sldMk cId="2969668916" sldId="264"/>
            <ac:spMk id="56" creationId="{BA58195E-5C24-41C3-9EC3-A5114849458B}"/>
          </ac:spMkLst>
        </pc:spChg>
        <pc:grpChg chg="mod">
          <ac:chgData name="Farhan  Sadique" userId="cbeda1ee-8bcf-45b4-8e01-8600829edd48" providerId="ADAL" clId="{1647ED79-2D4E-4B0F-A109-4B9A189E6FE7}" dt="2025-08-03T22:55:33.479" v="2732" actId="1076"/>
          <ac:grpSpMkLst>
            <pc:docMk/>
            <pc:sldMk cId="2969668916" sldId="264"/>
            <ac:grpSpMk id="15" creationId="{3F6A5128-F40B-4726-A808-DD430C033911}"/>
          </ac:grpSpMkLst>
        </pc:grpChg>
        <pc:grpChg chg="mod">
          <ac:chgData name="Farhan  Sadique" userId="cbeda1ee-8bcf-45b4-8e01-8600829edd48" providerId="ADAL" clId="{1647ED79-2D4E-4B0F-A109-4B9A189E6FE7}" dt="2025-08-03T22:55:31.838" v="2731" actId="1076"/>
          <ac:grpSpMkLst>
            <pc:docMk/>
            <pc:sldMk cId="2969668916" sldId="264"/>
            <ac:grpSpMk id="16" creationId="{B37BF03B-F597-435D-A2E7-BB544EDE9AE9}"/>
          </ac:grpSpMkLst>
        </pc:grpChg>
        <pc:grpChg chg="mod">
          <ac:chgData name="Farhan  Sadique" userId="cbeda1ee-8bcf-45b4-8e01-8600829edd48" providerId="ADAL" clId="{1647ED79-2D4E-4B0F-A109-4B9A189E6FE7}" dt="2025-08-03T22:55:30.101" v="2730" actId="1076"/>
          <ac:grpSpMkLst>
            <pc:docMk/>
            <pc:sldMk cId="2969668916" sldId="264"/>
            <ac:grpSpMk id="17" creationId="{C4E7ACB1-AD8C-472A-A007-63689ACE0B24}"/>
          </ac:grpSpMkLst>
        </pc:grpChg>
        <pc:grpChg chg="mod">
          <ac:chgData name="Farhan  Sadique" userId="cbeda1ee-8bcf-45b4-8e01-8600829edd48" providerId="ADAL" clId="{1647ED79-2D4E-4B0F-A109-4B9A189E6FE7}" dt="2025-08-03T22:55:27.864" v="2729" actId="1076"/>
          <ac:grpSpMkLst>
            <pc:docMk/>
            <pc:sldMk cId="2969668916" sldId="264"/>
            <ac:grpSpMk id="18" creationId="{60C7ED4D-9CBB-4F99-8BD5-91CA07C299B5}"/>
          </ac:grpSpMkLst>
        </pc:grpChg>
        <pc:grpChg chg="add mod">
          <ac:chgData name="Farhan  Sadique" userId="cbeda1ee-8bcf-45b4-8e01-8600829edd48" providerId="ADAL" clId="{1647ED79-2D4E-4B0F-A109-4B9A189E6FE7}" dt="2025-08-03T22:55:19.502" v="2725" actId="571"/>
          <ac:grpSpMkLst>
            <pc:docMk/>
            <pc:sldMk cId="2969668916" sldId="264"/>
            <ac:grpSpMk id="24" creationId="{BFB7A9F5-6D9F-4AF3-99C1-A22A9D19C224}"/>
          </ac:grpSpMkLst>
        </pc:grpChg>
        <pc:grpChg chg="add mod">
          <ac:chgData name="Farhan  Sadique" userId="cbeda1ee-8bcf-45b4-8e01-8600829edd48" providerId="ADAL" clId="{1647ED79-2D4E-4B0F-A109-4B9A189E6FE7}" dt="2025-08-03T22:55:19.502" v="2725" actId="571"/>
          <ac:grpSpMkLst>
            <pc:docMk/>
            <pc:sldMk cId="2969668916" sldId="264"/>
            <ac:grpSpMk id="28" creationId="{89C38277-48C5-480B-8F33-D0E263EABF9C}"/>
          </ac:grpSpMkLst>
        </pc:grpChg>
        <pc:grpChg chg="add mod">
          <ac:chgData name="Farhan  Sadique" userId="cbeda1ee-8bcf-45b4-8e01-8600829edd48" providerId="ADAL" clId="{1647ED79-2D4E-4B0F-A109-4B9A189E6FE7}" dt="2025-08-03T22:55:18.153" v="2724" actId="571"/>
          <ac:grpSpMkLst>
            <pc:docMk/>
            <pc:sldMk cId="2969668916" sldId="264"/>
            <ac:grpSpMk id="31" creationId="{32477957-FE26-4202-8935-9DA5AA5E78F6}"/>
          </ac:grpSpMkLst>
        </pc:grpChg>
        <pc:grpChg chg="add mod">
          <ac:chgData name="Farhan  Sadique" userId="cbeda1ee-8bcf-45b4-8e01-8600829edd48" providerId="ADAL" clId="{1647ED79-2D4E-4B0F-A109-4B9A189E6FE7}" dt="2025-08-03T22:55:18.153" v="2724" actId="571"/>
          <ac:grpSpMkLst>
            <pc:docMk/>
            <pc:sldMk cId="2969668916" sldId="264"/>
            <ac:grpSpMk id="34" creationId="{8508E748-2C17-4EB6-84EE-F0B268864FF0}"/>
          </ac:grpSpMkLst>
        </pc:grpChg>
        <pc:picChg chg="mod">
          <ac:chgData name="Farhan  Sadique" userId="cbeda1ee-8bcf-45b4-8e01-8600829edd48" providerId="ADAL" clId="{1647ED79-2D4E-4B0F-A109-4B9A189E6FE7}" dt="2025-08-03T22:55:21.076" v="2727" actId="1076"/>
          <ac:picMkLst>
            <pc:docMk/>
            <pc:sldMk cId="2969668916" sldId="264"/>
            <ac:picMk id="26" creationId="{9C9717EA-5252-4526-A171-20A2CA3E93DD}"/>
          </ac:picMkLst>
        </pc:picChg>
        <pc:picChg chg="del">
          <ac:chgData name="Farhan  Sadique" userId="cbeda1ee-8bcf-45b4-8e01-8600829edd48" providerId="ADAL" clId="{1647ED79-2D4E-4B0F-A109-4B9A189E6FE7}" dt="2025-08-03T23:41:41.827" v="3560" actId="478"/>
          <ac:picMkLst>
            <pc:docMk/>
            <pc:sldMk cId="2969668916" sldId="264"/>
            <ac:picMk id="1026" creationId="{31653709-0B12-4CAC-8B7F-0C6EF48A248E}"/>
          </ac:picMkLst>
        </pc:picChg>
        <pc:picChg chg="del mod">
          <ac:chgData name="Farhan  Sadique" userId="cbeda1ee-8bcf-45b4-8e01-8600829edd48" providerId="ADAL" clId="{1647ED79-2D4E-4B0F-A109-4B9A189E6FE7}" dt="2025-08-03T22:54:33.005" v="2712" actId="478"/>
          <ac:picMkLst>
            <pc:docMk/>
            <pc:sldMk cId="2969668916" sldId="264"/>
            <ac:picMk id="5124" creationId="{44598E36-1203-4C8E-B23A-D9009D68D2FD}"/>
          </ac:picMkLst>
        </pc:picChg>
      </pc:sldChg>
      <pc:sldChg chg="addSp delSp modSp add mod delAnim">
        <pc:chgData name="Farhan  Sadique" userId="cbeda1ee-8bcf-45b4-8e01-8600829edd48" providerId="ADAL" clId="{1647ED79-2D4E-4B0F-A109-4B9A189E6FE7}" dt="2025-08-03T23:41:47.058" v="3561" actId="478"/>
        <pc:sldMkLst>
          <pc:docMk/>
          <pc:sldMk cId="2195599057" sldId="265"/>
        </pc:sldMkLst>
        <pc:spChg chg="mod">
          <ac:chgData name="Farhan  Sadique" userId="cbeda1ee-8bcf-45b4-8e01-8600829edd48" providerId="ADAL" clId="{1647ED79-2D4E-4B0F-A109-4B9A189E6FE7}" dt="2025-08-03T23:05:00.788" v="2793" actId="14100"/>
          <ac:spMkLst>
            <pc:docMk/>
            <pc:sldMk cId="2195599057" sldId="265"/>
            <ac:spMk id="2" creationId="{F2750A12-1AEC-4BA0-9B76-9A99DC777755}"/>
          </ac:spMkLst>
        </pc:spChg>
        <pc:spChg chg="add mod">
          <ac:chgData name="Farhan  Sadique" userId="cbeda1ee-8bcf-45b4-8e01-8600829edd48" providerId="ADAL" clId="{1647ED79-2D4E-4B0F-A109-4B9A189E6FE7}" dt="2025-08-03T23:11:19.506" v="2919" actId="1076"/>
          <ac:spMkLst>
            <pc:docMk/>
            <pc:sldMk cId="2195599057" sldId="265"/>
            <ac:spMk id="3" creationId="{0214DCC4-82A4-48A2-BEF2-BF088D44BCBC}"/>
          </ac:spMkLst>
        </pc:spChg>
        <pc:spChg chg="add mod ord">
          <ac:chgData name="Farhan  Sadique" userId="cbeda1ee-8bcf-45b4-8e01-8600829edd48" providerId="ADAL" clId="{1647ED79-2D4E-4B0F-A109-4B9A189E6FE7}" dt="2025-08-03T23:11:19.506" v="2919" actId="1076"/>
          <ac:spMkLst>
            <pc:docMk/>
            <pc:sldMk cId="2195599057" sldId="265"/>
            <ac:spMk id="4" creationId="{1171A260-100F-4B20-9B51-8144B984DB23}"/>
          </ac:spMkLst>
        </pc:spChg>
        <pc:spChg chg="add mod">
          <ac:chgData name="Farhan  Sadique" userId="cbeda1ee-8bcf-45b4-8e01-8600829edd48" providerId="ADAL" clId="{1647ED79-2D4E-4B0F-A109-4B9A189E6FE7}" dt="2025-08-03T23:11:19.506" v="2919" actId="1076"/>
          <ac:spMkLst>
            <pc:docMk/>
            <pc:sldMk cId="2195599057" sldId="265"/>
            <ac:spMk id="22" creationId="{45E8B715-1C44-45AF-BDC1-CC2560139549}"/>
          </ac:spMkLst>
        </pc:spChg>
        <pc:spChg chg="add mod">
          <ac:chgData name="Farhan  Sadique" userId="cbeda1ee-8bcf-45b4-8e01-8600829edd48" providerId="ADAL" clId="{1647ED79-2D4E-4B0F-A109-4B9A189E6FE7}" dt="2025-08-03T23:11:19.506" v="2919" actId="1076"/>
          <ac:spMkLst>
            <pc:docMk/>
            <pc:sldMk cId="2195599057" sldId="265"/>
            <ac:spMk id="23" creationId="{129FB38C-697A-4821-8F01-4C99E0761708}"/>
          </ac:spMkLst>
        </pc:spChg>
        <pc:spChg chg="add mod">
          <ac:chgData name="Farhan  Sadique" userId="cbeda1ee-8bcf-45b4-8e01-8600829edd48" providerId="ADAL" clId="{1647ED79-2D4E-4B0F-A109-4B9A189E6FE7}" dt="2025-08-03T23:11:19.506" v="2919" actId="1076"/>
          <ac:spMkLst>
            <pc:docMk/>
            <pc:sldMk cId="2195599057" sldId="265"/>
            <ac:spMk id="24" creationId="{6BFDE180-C62D-4690-8FA8-C5C480021BBA}"/>
          </ac:spMkLst>
        </pc:spChg>
        <pc:spChg chg="add del mod">
          <ac:chgData name="Farhan  Sadique" userId="cbeda1ee-8bcf-45b4-8e01-8600829edd48" providerId="ADAL" clId="{1647ED79-2D4E-4B0F-A109-4B9A189E6FE7}" dt="2025-08-03T23:21:04.159" v="3291" actId="478"/>
          <ac:spMkLst>
            <pc:docMk/>
            <pc:sldMk cId="2195599057" sldId="265"/>
            <ac:spMk id="27" creationId="{F8F1FFE8-6952-42BD-A008-2ABE4939127C}"/>
          </ac:spMkLst>
        </pc:spChg>
        <pc:spChg chg="mod">
          <ac:chgData name="Farhan  Sadique" userId="cbeda1ee-8bcf-45b4-8e01-8600829edd48" providerId="ADAL" clId="{1647ED79-2D4E-4B0F-A109-4B9A189E6FE7}" dt="2025-08-03T23:20:52.156" v="3247"/>
          <ac:spMkLst>
            <pc:docMk/>
            <pc:sldMk cId="2195599057" sldId="265"/>
            <ac:spMk id="30" creationId="{C8ACA07D-BD18-4619-9F14-3D263ED08E04}"/>
          </ac:spMkLst>
        </pc:spChg>
        <pc:spChg chg="mod">
          <ac:chgData name="Farhan  Sadique" userId="cbeda1ee-8bcf-45b4-8e01-8600829edd48" providerId="ADAL" clId="{1647ED79-2D4E-4B0F-A109-4B9A189E6FE7}" dt="2025-08-03T23:20:52.156" v="3247"/>
          <ac:spMkLst>
            <pc:docMk/>
            <pc:sldMk cId="2195599057" sldId="265"/>
            <ac:spMk id="31" creationId="{1899BA46-95D9-4E35-A48A-7AFAC3D9D5A3}"/>
          </ac:spMkLst>
        </pc:spChg>
        <pc:spChg chg="mod">
          <ac:chgData name="Farhan  Sadique" userId="cbeda1ee-8bcf-45b4-8e01-8600829edd48" providerId="ADAL" clId="{1647ED79-2D4E-4B0F-A109-4B9A189E6FE7}" dt="2025-08-03T23:20:52.156" v="3247"/>
          <ac:spMkLst>
            <pc:docMk/>
            <pc:sldMk cId="2195599057" sldId="265"/>
            <ac:spMk id="32" creationId="{A909D8B3-A1D8-411F-9455-E63B2EF6D8AE}"/>
          </ac:spMkLst>
        </pc:spChg>
        <pc:spChg chg="mod">
          <ac:chgData name="Farhan  Sadique" userId="cbeda1ee-8bcf-45b4-8e01-8600829edd48" providerId="ADAL" clId="{1647ED79-2D4E-4B0F-A109-4B9A189E6FE7}" dt="2025-08-03T23:20:52.156" v="3247"/>
          <ac:spMkLst>
            <pc:docMk/>
            <pc:sldMk cId="2195599057" sldId="265"/>
            <ac:spMk id="35" creationId="{17914E20-7387-45FD-8DAB-48DB46FE2B95}"/>
          </ac:spMkLst>
        </pc:spChg>
        <pc:spChg chg="mod">
          <ac:chgData name="Farhan  Sadique" userId="cbeda1ee-8bcf-45b4-8e01-8600829edd48" providerId="ADAL" clId="{1647ED79-2D4E-4B0F-A109-4B9A189E6FE7}" dt="2025-08-03T23:20:52.156" v="3247"/>
          <ac:spMkLst>
            <pc:docMk/>
            <pc:sldMk cId="2195599057" sldId="265"/>
            <ac:spMk id="36" creationId="{E8FCB296-7FAC-47B2-811B-2579EF45DF1C}"/>
          </ac:spMkLst>
        </pc:spChg>
        <pc:spChg chg="mod">
          <ac:chgData name="Farhan  Sadique" userId="cbeda1ee-8bcf-45b4-8e01-8600829edd48" providerId="ADAL" clId="{1647ED79-2D4E-4B0F-A109-4B9A189E6FE7}" dt="2025-08-03T23:20:52.156" v="3247"/>
          <ac:spMkLst>
            <pc:docMk/>
            <pc:sldMk cId="2195599057" sldId="265"/>
            <ac:spMk id="37" creationId="{1AB50B58-95CF-41DE-9A8C-DD54DD47648D}"/>
          </ac:spMkLst>
        </pc:spChg>
        <pc:spChg chg="mod">
          <ac:chgData name="Farhan  Sadique" userId="cbeda1ee-8bcf-45b4-8e01-8600829edd48" providerId="ADAL" clId="{1647ED79-2D4E-4B0F-A109-4B9A189E6FE7}" dt="2025-08-03T23:20:52.156" v="3247"/>
          <ac:spMkLst>
            <pc:docMk/>
            <pc:sldMk cId="2195599057" sldId="265"/>
            <ac:spMk id="40" creationId="{0C76377C-9CA2-4821-AA4D-E7633C75DAEA}"/>
          </ac:spMkLst>
        </pc:spChg>
        <pc:spChg chg="mod">
          <ac:chgData name="Farhan  Sadique" userId="cbeda1ee-8bcf-45b4-8e01-8600829edd48" providerId="ADAL" clId="{1647ED79-2D4E-4B0F-A109-4B9A189E6FE7}" dt="2025-08-03T23:20:52.156" v="3247"/>
          <ac:spMkLst>
            <pc:docMk/>
            <pc:sldMk cId="2195599057" sldId="265"/>
            <ac:spMk id="41" creationId="{FE7AD9FB-D34A-4A69-A920-AB8937182C91}"/>
          </ac:spMkLst>
        </pc:spChg>
        <pc:spChg chg="del">
          <ac:chgData name="Farhan  Sadique" userId="cbeda1ee-8bcf-45b4-8e01-8600829edd48" providerId="ADAL" clId="{1647ED79-2D4E-4B0F-A109-4B9A189E6FE7}" dt="2025-08-03T23:05:03.195" v="2794" actId="478"/>
          <ac:spMkLst>
            <pc:docMk/>
            <pc:sldMk cId="2195599057" sldId="265"/>
            <ac:spMk id="45" creationId="{2834E0DE-525C-4AEE-B178-066282CAB789}"/>
          </ac:spMkLst>
        </pc:spChg>
        <pc:spChg chg="del">
          <ac:chgData name="Farhan  Sadique" userId="cbeda1ee-8bcf-45b4-8e01-8600829edd48" providerId="ADAL" clId="{1647ED79-2D4E-4B0F-A109-4B9A189E6FE7}" dt="2025-08-03T23:05:03.195" v="2794" actId="478"/>
          <ac:spMkLst>
            <pc:docMk/>
            <pc:sldMk cId="2195599057" sldId="265"/>
            <ac:spMk id="49" creationId="{490E3347-A85D-49A3-855D-E4B9D52204EF}"/>
          </ac:spMkLst>
        </pc:spChg>
        <pc:spChg chg="del">
          <ac:chgData name="Farhan  Sadique" userId="cbeda1ee-8bcf-45b4-8e01-8600829edd48" providerId="ADAL" clId="{1647ED79-2D4E-4B0F-A109-4B9A189E6FE7}" dt="2025-08-03T23:05:03.195" v="2794" actId="478"/>
          <ac:spMkLst>
            <pc:docMk/>
            <pc:sldMk cId="2195599057" sldId="265"/>
            <ac:spMk id="50" creationId="{BA8D10AB-D2BC-4E53-823F-A4018D46E70A}"/>
          </ac:spMkLst>
        </pc:spChg>
        <pc:spChg chg="del">
          <ac:chgData name="Farhan  Sadique" userId="cbeda1ee-8bcf-45b4-8e01-8600829edd48" providerId="ADAL" clId="{1647ED79-2D4E-4B0F-A109-4B9A189E6FE7}" dt="2025-08-03T23:05:03.195" v="2794" actId="478"/>
          <ac:spMkLst>
            <pc:docMk/>
            <pc:sldMk cId="2195599057" sldId="265"/>
            <ac:spMk id="51" creationId="{D105A784-A522-47F3-B143-006E74B7DF31}"/>
          </ac:spMkLst>
        </pc:spChg>
        <pc:spChg chg="mod">
          <ac:chgData name="Farhan  Sadique" userId="cbeda1ee-8bcf-45b4-8e01-8600829edd48" providerId="ADAL" clId="{1647ED79-2D4E-4B0F-A109-4B9A189E6FE7}" dt="2025-08-03T23:20:52.156" v="3247"/>
          <ac:spMkLst>
            <pc:docMk/>
            <pc:sldMk cId="2195599057" sldId="265"/>
            <ac:spMk id="52" creationId="{5536B0C0-25B1-4056-8B7F-CE6D1A0ED4C4}"/>
          </ac:spMkLst>
        </pc:spChg>
        <pc:spChg chg="mod">
          <ac:chgData name="Farhan  Sadique" userId="cbeda1ee-8bcf-45b4-8e01-8600829edd48" providerId="ADAL" clId="{1647ED79-2D4E-4B0F-A109-4B9A189E6FE7}" dt="2025-08-03T23:20:52.156" v="3247"/>
          <ac:spMkLst>
            <pc:docMk/>
            <pc:sldMk cId="2195599057" sldId="265"/>
            <ac:spMk id="55" creationId="{A3311C44-94B3-49B4-999C-DDDE1AA25F61}"/>
          </ac:spMkLst>
        </pc:spChg>
        <pc:spChg chg="mod">
          <ac:chgData name="Farhan  Sadique" userId="cbeda1ee-8bcf-45b4-8e01-8600829edd48" providerId="ADAL" clId="{1647ED79-2D4E-4B0F-A109-4B9A189E6FE7}" dt="2025-08-03T23:20:52.156" v="3247"/>
          <ac:spMkLst>
            <pc:docMk/>
            <pc:sldMk cId="2195599057" sldId="265"/>
            <ac:spMk id="56" creationId="{3261C8ED-153F-45B8-8B06-0DD634A11C6E}"/>
          </ac:spMkLst>
        </pc:spChg>
        <pc:spChg chg="mod">
          <ac:chgData name="Farhan  Sadique" userId="cbeda1ee-8bcf-45b4-8e01-8600829edd48" providerId="ADAL" clId="{1647ED79-2D4E-4B0F-A109-4B9A189E6FE7}" dt="2025-08-03T23:20:52.156" v="3247"/>
          <ac:spMkLst>
            <pc:docMk/>
            <pc:sldMk cId="2195599057" sldId="265"/>
            <ac:spMk id="57" creationId="{BF38ACAE-8D36-40C9-943C-CA2788E826D0}"/>
          </ac:spMkLst>
        </pc:spChg>
        <pc:grpChg chg="add mod">
          <ac:chgData name="Farhan  Sadique" userId="cbeda1ee-8bcf-45b4-8e01-8600829edd48" providerId="ADAL" clId="{1647ED79-2D4E-4B0F-A109-4B9A189E6FE7}" dt="2025-08-03T23:21:01.968" v="3290" actId="688"/>
          <ac:grpSpMkLst>
            <pc:docMk/>
            <pc:sldMk cId="2195599057" sldId="265"/>
            <ac:grpSpMk id="28" creationId="{8BB04989-3E21-426D-9938-BD60CB737206}"/>
          </ac:grpSpMkLst>
        </pc:grpChg>
        <pc:grpChg chg="mod">
          <ac:chgData name="Farhan  Sadique" userId="cbeda1ee-8bcf-45b4-8e01-8600829edd48" providerId="ADAL" clId="{1647ED79-2D4E-4B0F-A109-4B9A189E6FE7}" dt="2025-08-03T23:20:52.156" v="3247"/>
          <ac:grpSpMkLst>
            <pc:docMk/>
            <pc:sldMk cId="2195599057" sldId="265"/>
            <ac:grpSpMk id="29" creationId="{5AB4C647-0645-4EE2-9BB5-A17D8B98C39A}"/>
          </ac:grpSpMkLst>
        </pc:grpChg>
        <pc:grpChg chg="add mod">
          <ac:chgData name="Farhan  Sadique" userId="cbeda1ee-8bcf-45b4-8e01-8600829edd48" providerId="ADAL" clId="{1647ED79-2D4E-4B0F-A109-4B9A189E6FE7}" dt="2025-08-03T23:21:01.968" v="3290" actId="688"/>
          <ac:grpSpMkLst>
            <pc:docMk/>
            <pc:sldMk cId="2195599057" sldId="265"/>
            <ac:grpSpMk id="33" creationId="{C636B174-7B4A-4652-98BE-E1F823C87E64}"/>
          </ac:grpSpMkLst>
        </pc:grpChg>
        <pc:grpChg chg="mod">
          <ac:chgData name="Farhan  Sadique" userId="cbeda1ee-8bcf-45b4-8e01-8600829edd48" providerId="ADAL" clId="{1647ED79-2D4E-4B0F-A109-4B9A189E6FE7}" dt="2025-08-03T23:20:52.156" v="3247"/>
          <ac:grpSpMkLst>
            <pc:docMk/>
            <pc:sldMk cId="2195599057" sldId="265"/>
            <ac:grpSpMk id="34" creationId="{CA94AF5E-FD97-4BA4-89DF-C4A6F03FF78A}"/>
          </ac:grpSpMkLst>
        </pc:grpChg>
        <pc:grpChg chg="add mod">
          <ac:chgData name="Farhan  Sadique" userId="cbeda1ee-8bcf-45b4-8e01-8600829edd48" providerId="ADAL" clId="{1647ED79-2D4E-4B0F-A109-4B9A189E6FE7}" dt="2025-08-03T23:21:01.968" v="3290" actId="688"/>
          <ac:grpSpMkLst>
            <pc:docMk/>
            <pc:sldMk cId="2195599057" sldId="265"/>
            <ac:grpSpMk id="38" creationId="{FD47F80B-3C48-4248-A02B-29A36EC306B2}"/>
          </ac:grpSpMkLst>
        </pc:grpChg>
        <pc:grpChg chg="mod">
          <ac:chgData name="Farhan  Sadique" userId="cbeda1ee-8bcf-45b4-8e01-8600829edd48" providerId="ADAL" clId="{1647ED79-2D4E-4B0F-A109-4B9A189E6FE7}" dt="2025-08-03T23:20:52.156" v="3247"/>
          <ac:grpSpMkLst>
            <pc:docMk/>
            <pc:sldMk cId="2195599057" sldId="265"/>
            <ac:grpSpMk id="39" creationId="{F30E8C10-9863-404F-B783-0AF6F129BA9C}"/>
          </ac:grpSpMkLst>
        </pc:grpChg>
        <pc:grpChg chg="add mod">
          <ac:chgData name="Farhan  Sadique" userId="cbeda1ee-8bcf-45b4-8e01-8600829edd48" providerId="ADAL" clId="{1647ED79-2D4E-4B0F-A109-4B9A189E6FE7}" dt="2025-08-03T23:21:01.968" v="3290" actId="688"/>
          <ac:grpSpMkLst>
            <pc:docMk/>
            <pc:sldMk cId="2195599057" sldId="265"/>
            <ac:grpSpMk id="53" creationId="{96AEEE87-AAB6-4C69-B1F2-6CD8202F392E}"/>
          </ac:grpSpMkLst>
        </pc:grpChg>
        <pc:grpChg chg="mod">
          <ac:chgData name="Farhan  Sadique" userId="cbeda1ee-8bcf-45b4-8e01-8600829edd48" providerId="ADAL" clId="{1647ED79-2D4E-4B0F-A109-4B9A189E6FE7}" dt="2025-08-03T23:20:52.156" v="3247"/>
          <ac:grpSpMkLst>
            <pc:docMk/>
            <pc:sldMk cId="2195599057" sldId="265"/>
            <ac:grpSpMk id="54" creationId="{FF4F3177-8FE4-4921-ABF9-96E645EE4EF8}"/>
          </ac:grpSpMkLst>
        </pc:grpChg>
        <pc:picChg chg="del">
          <ac:chgData name="Farhan  Sadique" userId="cbeda1ee-8bcf-45b4-8e01-8600829edd48" providerId="ADAL" clId="{1647ED79-2D4E-4B0F-A109-4B9A189E6FE7}" dt="2025-08-03T23:41:47.058" v="3561" actId="478"/>
          <ac:picMkLst>
            <pc:docMk/>
            <pc:sldMk cId="2195599057" sldId="265"/>
            <ac:picMk id="1026" creationId="{31653709-0B12-4CAC-8B7F-0C6EF48A248E}"/>
          </ac:picMkLst>
        </pc:picChg>
      </pc:sldChg>
      <pc:sldChg chg="addSp delSp modSp add mod modTransition">
        <pc:chgData name="Farhan  Sadique" userId="cbeda1ee-8bcf-45b4-8e01-8600829edd48" providerId="ADAL" clId="{1647ED79-2D4E-4B0F-A109-4B9A189E6FE7}" dt="2025-08-03T23:41:50.397" v="3562" actId="478"/>
        <pc:sldMkLst>
          <pc:docMk/>
          <pc:sldMk cId="3969909011" sldId="266"/>
        </pc:sldMkLst>
        <pc:spChg chg="mod">
          <ac:chgData name="Farhan  Sadique" userId="cbeda1ee-8bcf-45b4-8e01-8600829edd48" providerId="ADAL" clId="{1647ED79-2D4E-4B0F-A109-4B9A189E6FE7}" dt="2025-08-03T23:20:46.137" v="3246" actId="1076"/>
          <ac:spMkLst>
            <pc:docMk/>
            <pc:sldMk cId="3969909011" sldId="266"/>
            <ac:spMk id="2" creationId="{F2750A12-1AEC-4BA0-9B76-9A99DC777755}"/>
          </ac:spMkLst>
        </pc:spChg>
        <pc:spChg chg="mod">
          <ac:chgData name="Farhan  Sadique" userId="cbeda1ee-8bcf-45b4-8e01-8600829edd48" providerId="ADAL" clId="{1647ED79-2D4E-4B0F-A109-4B9A189E6FE7}" dt="2025-08-03T23:12:57.422" v="2932" actId="1076"/>
          <ac:spMkLst>
            <pc:docMk/>
            <pc:sldMk cId="3969909011" sldId="266"/>
            <ac:spMk id="3" creationId="{0214DCC4-82A4-48A2-BEF2-BF088D44BCBC}"/>
          </ac:spMkLst>
        </pc:spChg>
        <pc:spChg chg="mod">
          <ac:chgData name="Farhan  Sadique" userId="cbeda1ee-8bcf-45b4-8e01-8600829edd48" providerId="ADAL" clId="{1647ED79-2D4E-4B0F-A109-4B9A189E6FE7}" dt="2025-08-03T23:12:57.422" v="2932" actId="1076"/>
          <ac:spMkLst>
            <pc:docMk/>
            <pc:sldMk cId="3969909011" sldId="266"/>
            <ac:spMk id="4" creationId="{1171A260-100F-4B20-9B51-8144B984DB23}"/>
          </ac:spMkLst>
        </pc:spChg>
        <pc:spChg chg="add mod">
          <ac:chgData name="Farhan  Sadique" userId="cbeda1ee-8bcf-45b4-8e01-8600829edd48" providerId="ADAL" clId="{1647ED79-2D4E-4B0F-A109-4B9A189E6FE7}" dt="2025-08-03T23:16:44.805" v="3192" actId="164"/>
          <ac:spMkLst>
            <pc:docMk/>
            <pc:sldMk cId="3969909011" sldId="266"/>
            <ac:spMk id="8" creationId="{60CC588D-D4EA-44CB-9748-59E4A6639E02}"/>
          </ac:spMkLst>
        </pc:spChg>
        <pc:spChg chg="add mod">
          <ac:chgData name="Farhan  Sadique" userId="cbeda1ee-8bcf-45b4-8e01-8600829edd48" providerId="ADAL" clId="{1647ED79-2D4E-4B0F-A109-4B9A189E6FE7}" dt="2025-08-03T23:16:44.805" v="3192" actId="164"/>
          <ac:spMkLst>
            <pc:docMk/>
            <pc:sldMk cId="3969909011" sldId="266"/>
            <ac:spMk id="9" creationId="{DB934151-A178-407C-B476-C47D0680D332}"/>
          </ac:spMkLst>
        </pc:spChg>
        <pc:spChg chg="add mod">
          <ac:chgData name="Farhan  Sadique" userId="cbeda1ee-8bcf-45b4-8e01-8600829edd48" providerId="ADAL" clId="{1647ED79-2D4E-4B0F-A109-4B9A189E6FE7}" dt="2025-08-03T23:20:24.932" v="3245" actId="2711"/>
          <ac:spMkLst>
            <pc:docMk/>
            <pc:sldMk cId="3969909011" sldId="266"/>
            <ac:spMk id="11" creationId="{9B4F7DE5-39C3-4A26-B2C9-925BAD83E9E4}"/>
          </ac:spMkLst>
        </pc:spChg>
        <pc:spChg chg="mod">
          <ac:chgData name="Farhan  Sadique" userId="cbeda1ee-8bcf-45b4-8e01-8600829edd48" providerId="ADAL" clId="{1647ED79-2D4E-4B0F-A109-4B9A189E6FE7}" dt="2025-08-03T23:12:57.422" v="2932" actId="1076"/>
          <ac:spMkLst>
            <pc:docMk/>
            <pc:sldMk cId="3969909011" sldId="266"/>
            <ac:spMk id="22" creationId="{45E8B715-1C44-45AF-BDC1-CC2560139549}"/>
          </ac:spMkLst>
        </pc:spChg>
        <pc:spChg chg="mod">
          <ac:chgData name="Farhan  Sadique" userId="cbeda1ee-8bcf-45b4-8e01-8600829edd48" providerId="ADAL" clId="{1647ED79-2D4E-4B0F-A109-4B9A189E6FE7}" dt="2025-08-03T23:12:57.422" v="2932" actId="1076"/>
          <ac:spMkLst>
            <pc:docMk/>
            <pc:sldMk cId="3969909011" sldId="266"/>
            <ac:spMk id="23" creationId="{129FB38C-697A-4821-8F01-4C99E0761708}"/>
          </ac:spMkLst>
        </pc:spChg>
        <pc:spChg chg="mod">
          <ac:chgData name="Farhan  Sadique" userId="cbeda1ee-8bcf-45b4-8e01-8600829edd48" providerId="ADAL" clId="{1647ED79-2D4E-4B0F-A109-4B9A189E6FE7}" dt="2025-08-03T23:12:57.422" v="2932" actId="1076"/>
          <ac:spMkLst>
            <pc:docMk/>
            <pc:sldMk cId="3969909011" sldId="266"/>
            <ac:spMk id="24" creationId="{6BFDE180-C62D-4690-8FA8-C5C480021BBA}"/>
          </ac:spMkLst>
        </pc:spChg>
        <pc:spChg chg="add del">
          <ac:chgData name="Farhan  Sadique" userId="cbeda1ee-8bcf-45b4-8e01-8600829edd48" providerId="ADAL" clId="{1647ED79-2D4E-4B0F-A109-4B9A189E6FE7}" dt="2025-08-03T23:12:10.781" v="2928" actId="22"/>
          <ac:spMkLst>
            <pc:docMk/>
            <pc:sldMk cId="3969909011" sldId="266"/>
            <ac:spMk id="25" creationId="{9D54548E-86F9-42E1-B72F-2EEC0406E2D2}"/>
          </ac:spMkLst>
        </pc:spChg>
        <pc:spChg chg="mod">
          <ac:chgData name="Farhan  Sadique" userId="cbeda1ee-8bcf-45b4-8e01-8600829edd48" providerId="ADAL" clId="{1647ED79-2D4E-4B0F-A109-4B9A189E6FE7}" dt="2025-08-03T23:16:59.767" v="3197" actId="207"/>
          <ac:spMkLst>
            <pc:docMk/>
            <pc:sldMk cId="3969909011" sldId="266"/>
            <ac:spMk id="28" creationId="{DF28EE1C-113E-49FC-A03B-D6CF30C43897}"/>
          </ac:spMkLst>
        </pc:spChg>
        <pc:spChg chg="mod">
          <ac:chgData name="Farhan  Sadique" userId="cbeda1ee-8bcf-45b4-8e01-8600829edd48" providerId="ADAL" clId="{1647ED79-2D4E-4B0F-A109-4B9A189E6FE7}" dt="2025-08-03T23:16:45.925" v="3193"/>
          <ac:spMkLst>
            <pc:docMk/>
            <pc:sldMk cId="3969909011" sldId="266"/>
            <ac:spMk id="29" creationId="{4F4AFCB8-F49C-4CFE-8C15-9098CD8A2098}"/>
          </ac:spMkLst>
        </pc:spChg>
        <pc:spChg chg="mod">
          <ac:chgData name="Farhan  Sadique" userId="cbeda1ee-8bcf-45b4-8e01-8600829edd48" providerId="ADAL" clId="{1647ED79-2D4E-4B0F-A109-4B9A189E6FE7}" dt="2025-08-03T23:17:44.451" v="3213" actId="20577"/>
          <ac:spMkLst>
            <pc:docMk/>
            <pc:sldMk cId="3969909011" sldId="266"/>
            <ac:spMk id="31" creationId="{2BF63C62-9649-4E4A-883E-7A76E08B8400}"/>
          </ac:spMkLst>
        </pc:spChg>
        <pc:spChg chg="mod">
          <ac:chgData name="Farhan  Sadique" userId="cbeda1ee-8bcf-45b4-8e01-8600829edd48" providerId="ADAL" clId="{1647ED79-2D4E-4B0F-A109-4B9A189E6FE7}" dt="2025-08-03T23:17:01.426" v="3198" actId="571"/>
          <ac:spMkLst>
            <pc:docMk/>
            <pc:sldMk cId="3969909011" sldId="266"/>
            <ac:spMk id="32" creationId="{2418F62C-8BBA-4146-8497-F70651BDF406}"/>
          </ac:spMkLst>
        </pc:spChg>
        <pc:spChg chg="mod">
          <ac:chgData name="Farhan  Sadique" userId="cbeda1ee-8bcf-45b4-8e01-8600829edd48" providerId="ADAL" clId="{1647ED79-2D4E-4B0F-A109-4B9A189E6FE7}" dt="2025-08-03T23:17:32.634" v="3209" actId="207"/>
          <ac:spMkLst>
            <pc:docMk/>
            <pc:sldMk cId="3969909011" sldId="266"/>
            <ac:spMk id="34" creationId="{E8787A8F-158E-4BAB-9FA7-7F60925649E7}"/>
          </ac:spMkLst>
        </pc:spChg>
        <pc:spChg chg="mod">
          <ac:chgData name="Farhan  Sadique" userId="cbeda1ee-8bcf-45b4-8e01-8600829edd48" providerId="ADAL" clId="{1647ED79-2D4E-4B0F-A109-4B9A189E6FE7}" dt="2025-08-03T23:17:02.175" v="3199"/>
          <ac:spMkLst>
            <pc:docMk/>
            <pc:sldMk cId="3969909011" sldId="266"/>
            <ac:spMk id="35" creationId="{165C417C-4322-4685-98CE-7911B94397A9}"/>
          </ac:spMkLst>
        </pc:spChg>
        <pc:spChg chg="mod">
          <ac:chgData name="Farhan  Sadique" userId="cbeda1ee-8bcf-45b4-8e01-8600829edd48" providerId="ADAL" clId="{1647ED79-2D4E-4B0F-A109-4B9A189E6FE7}" dt="2025-08-03T23:17:16.257" v="3204"/>
          <ac:spMkLst>
            <pc:docMk/>
            <pc:sldMk cId="3969909011" sldId="266"/>
            <ac:spMk id="37" creationId="{CA990142-6607-4392-81ED-63A9E73E2A0E}"/>
          </ac:spMkLst>
        </pc:spChg>
        <pc:spChg chg="mod">
          <ac:chgData name="Farhan  Sadique" userId="cbeda1ee-8bcf-45b4-8e01-8600829edd48" providerId="ADAL" clId="{1647ED79-2D4E-4B0F-A109-4B9A189E6FE7}" dt="2025-08-03T23:17:16.257" v="3204"/>
          <ac:spMkLst>
            <pc:docMk/>
            <pc:sldMk cId="3969909011" sldId="266"/>
            <ac:spMk id="38" creationId="{5E4A19AD-7102-4DA2-A33E-04000D6921CF}"/>
          </ac:spMkLst>
        </pc:spChg>
        <pc:spChg chg="add mod">
          <ac:chgData name="Farhan  Sadique" userId="cbeda1ee-8bcf-45b4-8e01-8600829edd48" providerId="ADAL" clId="{1647ED79-2D4E-4B0F-A109-4B9A189E6FE7}" dt="2025-08-03T23:20:18.260" v="3243" actId="2711"/>
          <ac:spMkLst>
            <pc:docMk/>
            <pc:sldMk cId="3969909011" sldId="266"/>
            <ac:spMk id="41" creationId="{201B6BDA-3C32-4D99-8A2D-EFCB4A0226A0}"/>
          </ac:spMkLst>
        </pc:spChg>
        <pc:spChg chg="add mod">
          <ac:chgData name="Farhan  Sadique" userId="cbeda1ee-8bcf-45b4-8e01-8600829edd48" providerId="ADAL" clId="{1647ED79-2D4E-4B0F-A109-4B9A189E6FE7}" dt="2025-08-03T23:20:14.380" v="3242" actId="2711"/>
          <ac:spMkLst>
            <pc:docMk/>
            <pc:sldMk cId="3969909011" sldId="266"/>
            <ac:spMk id="45" creationId="{E69902FE-DB0C-4B0C-8B08-DBAD6A98DE83}"/>
          </ac:spMkLst>
        </pc:spChg>
        <pc:spChg chg="add mod">
          <ac:chgData name="Farhan  Sadique" userId="cbeda1ee-8bcf-45b4-8e01-8600829edd48" providerId="ADAL" clId="{1647ED79-2D4E-4B0F-A109-4B9A189E6FE7}" dt="2025-08-03T23:20:08.774" v="3241" actId="2711"/>
          <ac:spMkLst>
            <pc:docMk/>
            <pc:sldMk cId="3969909011" sldId="266"/>
            <ac:spMk id="49" creationId="{F4C86D3E-AA1A-45AE-B8F9-A3A16D1571E2}"/>
          </ac:spMkLst>
        </pc:spChg>
        <pc:spChg chg="add mod">
          <ac:chgData name="Farhan  Sadique" userId="cbeda1ee-8bcf-45b4-8e01-8600829edd48" providerId="ADAL" clId="{1647ED79-2D4E-4B0F-A109-4B9A189E6FE7}" dt="2025-08-03T23:27:07.459" v="3407" actId="1076"/>
          <ac:spMkLst>
            <pc:docMk/>
            <pc:sldMk cId="3969909011" sldId="266"/>
            <ac:spMk id="50" creationId="{39EA8CC5-C936-4680-8CC6-AAF9B03C27DD}"/>
          </ac:spMkLst>
        </pc:spChg>
        <pc:spChg chg="add mod">
          <ac:chgData name="Farhan  Sadique" userId="cbeda1ee-8bcf-45b4-8e01-8600829edd48" providerId="ADAL" clId="{1647ED79-2D4E-4B0F-A109-4B9A189E6FE7}" dt="2025-08-03T23:27:07.459" v="3407" actId="1076"/>
          <ac:spMkLst>
            <pc:docMk/>
            <pc:sldMk cId="3969909011" sldId="266"/>
            <ac:spMk id="51" creationId="{2B136D36-5DA8-4C74-805A-33B9074DA7A3}"/>
          </ac:spMkLst>
        </pc:spChg>
        <pc:spChg chg="add mod">
          <ac:chgData name="Farhan  Sadique" userId="cbeda1ee-8bcf-45b4-8e01-8600829edd48" providerId="ADAL" clId="{1647ED79-2D4E-4B0F-A109-4B9A189E6FE7}" dt="2025-08-03T23:27:07.459" v="3407" actId="1076"/>
          <ac:spMkLst>
            <pc:docMk/>
            <pc:sldMk cId="3969909011" sldId="266"/>
            <ac:spMk id="52" creationId="{FA858F97-ADF9-4E85-B3A5-7A9037D7C78D}"/>
          </ac:spMkLst>
        </pc:spChg>
        <pc:spChg chg="add mod">
          <ac:chgData name="Farhan  Sadique" userId="cbeda1ee-8bcf-45b4-8e01-8600829edd48" providerId="ADAL" clId="{1647ED79-2D4E-4B0F-A109-4B9A189E6FE7}" dt="2025-08-03T23:27:07.459" v="3407" actId="1076"/>
          <ac:spMkLst>
            <pc:docMk/>
            <pc:sldMk cId="3969909011" sldId="266"/>
            <ac:spMk id="53" creationId="{788E5ED6-8083-42D7-B459-F281B732B4AB}"/>
          </ac:spMkLst>
        </pc:spChg>
        <pc:spChg chg="add mod">
          <ac:chgData name="Farhan  Sadique" userId="cbeda1ee-8bcf-45b4-8e01-8600829edd48" providerId="ADAL" clId="{1647ED79-2D4E-4B0F-A109-4B9A189E6FE7}" dt="2025-08-03T23:27:07.459" v="3407" actId="1076"/>
          <ac:spMkLst>
            <pc:docMk/>
            <pc:sldMk cId="3969909011" sldId="266"/>
            <ac:spMk id="54" creationId="{A1F2DE9E-553C-4904-B1E4-29E4E7D1A8E4}"/>
          </ac:spMkLst>
        </pc:spChg>
        <pc:spChg chg="add mod">
          <ac:chgData name="Farhan  Sadique" userId="cbeda1ee-8bcf-45b4-8e01-8600829edd48" providerId="ADAL" clId="{1647ED79-2D4E-4B0F-A109-4B9A189E6FE7}" dt="2025-08-03T23:27:07.459" v="3407" actId="1076"/>
          <ac:spMkLst>
            <pc:docMk/>
            <pc:sldMk cId="3969909011" sldId="266"/>
            <ac:spMk id="55" creationId="{8DADC556-4100-421B-8950-F0A536147D20}"/>
          </ac:spMkLst>
        </pc:spChg>
        <pc:grpChg chg="add mod">
          <ac:chgData name="Farhan  Sadique" userId="cbeda1ee-8bcf-45b4-8e01-8600829edd48" providerId="ADAL" clId="{1647ED79-2D4E-4B0F-A109-4B9A189E6FE7}" dt="2025-08-03T23:18:47.559" v="3227" actId="164"/>
          <ac:grpSpMkLst>
            <pc:docMk/>
            <pc:sldMk cId="3969909011" sldId="266"/>
            <ac:grpSpMk id="10" creationId="{1AC48967-1F1C-4E19-BB0B-D81084F4AD15}"/>
          </ac:grpSpMkLst>
        </pc:grpChg>
        <pc:grpChg chg="add mod">
          <ac:chgData name="Farhan  Sadique" userId="cbeda1ee-8bcf-45b4-8e01-8600829edd48" providerId="ADAL" clId="{1647ED79-2D4E-4B0F-A109-4B9A189E6FE7}" dt="2025-08-03T23:20:46.137" v="3246" actId="1076"/>
          <ac:grpSpMkLst>
            <pc:docMk/>
            <pc:sldMk cId="3969909011" sldId="266"/>
            <ac:grpSpMk id="12" creationId="{B713E290-2643-4490-9674-46C079F82A73}"/>
          </ac:grpSpMkLst>
        </pc:grpChg>
        <pc:grpChg chg="add mod">
          <ac:chgData name="Farhan  Sadique" userId="cbeda1ee-8bcf-45b4-8e01-8600829edd48" providerId="ADAL" clId="{1647ED79-2D4E-4B0F-A109-4B9A189E6FE7}" dt="2025-08-03T23:19:45.200" v="3238" actId="164"/>
          <ac:grpSpMkLst>
            <pc:docMk/>
            <pc:sldMk cId="3969909011" sldId="266"/>
            <ac:grpSpMk id="13" creationId="{168ABD85-B411-4A24-A0D1-1AFEB6FED6C6}"/>
          </ac:grpSpMkLst>
        </pc:grpChg>
        <pc:grpChg chg="add mod">
          <ac:chgData name="Farhan  Sadique" userId="cbeda1ee-8bcf-45b4-8e01-8600829edd48" providerId="ADAL" clId="{1647ED79-2D4E-4B0F-A109-4B9A189E6FE7}" dt="2025-08-03T23:19:48.390" v="3239" actId="164"/>
          <ac:grpSpMkLst>
            <pc:docMk/>
            <pc:sldMk cId="3969909011" sldId="266"/>
            <ac:grpSpMk id="14" creationId="{511F6906-B3FF-4FDF-BFAD-7BCB8ABC5920}"/>
          </ac:grpSpMkLst>
        </pc:grpChg>
        <pc:grpChg chg="del">
          <ac:chgData name="Farhan  Sadique" userId="cbeda1ee-8bcf-45b4-8e01-8600829edd48" providerId="ADAL" clId="{1647ED79-2D4E-4B0F-A109-4B9A189E6FE7}" dt="2025-08-03T23:12:52.470" v="2931" actId="478"/>
          <ac:grpSpMkLst>
            <pc:docMk/>
            <pc:sldMk cId="3969909011" sldId="266"/>
            <ac:grpSpMk id="15" creationId="{3F6A5128-F40B-4726-A808-DD430C033911}"/>
          </ac:grpSpMkLst>
        </pc:grpChg>
        <pc:grpChg chg="del">
          <ac:chgData name="Farhan  Sadique" userId="cbeda1ee-8bcf-45b4-8e01-8600829edd48" providerId="ADAL" clId="{1647ED79-2D4E-4B0F-A109-4B9A189E6FE7}" dt="2025-08-03T23:12:52.470" v="2931" actId="478"/>
          <ac:grpSpMkLst>
            <pc:docMk/>
            <pc:sldMk cId="3969909011" sldId="266"/>
            <ac:grpSpMk id="16" creationId="{B37BF03B-F597-435D-A2E7-BB544EDE9AE9}"/>
          </ac:grpSpMkLst>
        </pc:grpChg>
        <pc:grpChg chg="del">
          <ac:chgData name="Farhan  Sadique" userId="cbeda1ee-8bcf-45b4-8e01-8600829edd48" providerId="ADAL" clId="{1647ED79-2D4E-4B0F-A109-4B9A189E6FE7}" dt="2025-08-03T23:12:52.470" v="2931" actId="478"/>
          <ac:grpSpMkLst>
            <pc:docMk/>
            <pc:sldMk cId="3969909011" sldId="266"/>
            <ac:grpSpMk id="17" creationId="{C4E7ACB1-AD8C-472A-A007-63689ACE0B24}"/>
          </ac:grpSpMkLst>
        </pc:grpChg>
        <pc:grpChg chg="del">
          <ac:chgData name="Farhan  Sadique" userId="cbeda1ee-8bcf-45b4-8e01-8600829edd48" providerId="ADAL" clId="{1647ED79-2D4E-4B0F-A109-4B9A189E6FE7}" dt="2025-08-03T23:12:52.470" v="2931" actId="478"/>
          <ac:grpSpMkLst>
            <pc:docMk/>
            <pc:sldMk cId="3969909011" sldId="266"/>
            <ac:grpSpMk id="18" creationId="{60C7ED4D-9CBB-4F99-8BD5-91CA07C299B5}"/>
          </ac:grpSpMkLst>
        </pc:grpChg>
        <pc:grpChg chg="add mod">
          <ac:chgData name="Farhan  Sadique" userId="cbeda1ee-8bcf-45b4-8e01-8600829edd48" providerId="ADAL" clId="{1647ED79-2D4E-4B0F-A109-4B9A189E6FE7}" dt="2025-08-03T23:19:51.377" v="3240" actId="164"/>
          <ac:grpSpMkLst>
            <pc:docMk/>
            <pc:sldMk cId="3969909011" sldId="266"/>
            <ac:grpSpMk id="19" creationId="{596A15CE-41A0-4BD9-9D66-76B572DDAF64}"/>
          </ac:grpSpMkLst>
        </pc:grpChg>
        <pc:grpChg chg="add del mod">
          <ac:chgData name="Farhan  Sadique" userId="cbeda1ee-8bcf-45b4-8e01-8600829edd48" providerId="ADAL" clId="{1647ED79-2D4E-4B0F-A109-4B9A189E6FE7}" dt="2025-08-03T23:17:50.343" v="3215" actId="478"/>
          <ac:grpSpMkLst>
            <pc:docMk/>
            <pc:sldMk cId="3969909011" sldId="266"/>
            <ac:grpSpMk id="27" creationId="{C65184AA-F283-4BE0-8167-D25794113B53}"/>
          </ac:grpSpMkLst>
        </pc:grpChg>
        <pc:grpChg chg="add mod">
          <ac:chgData name="Farhan  Sadique" userId="cbeda1ee-8bcf-45b4-8e01-8600829edd48" providerId="ADAL" clId="{1647ED79-2D4E-4B0F-A109-4B9A189E6FE7}" dt="2025-08-03T23:19:45.200" v="3238" actId="164"/>
          <ac:grpSpMkLst>
            <pc:docMk/>
            <pc:sldMk cId="3969909011" sldId="266"/>
            <ac:grpSpMk id="30" creationId="{6CC20DC3-6328-41B6-86F0-A920C6F8E84E}"/>
          </ac:grpSpMkLst>
        </pc:grpChg>
        <pc:grpChg chg="add mod ord">
          <ac:chgData name="Farhan  Sadique" userId="cbeda1ee-8bcf-45b4-8e01-8600829edd48" providerId="ADAL" clId="{1647ED79-2D4E-4B0F-A109-4B9A189E6FE7}" dt="2025-08-03T23:19:51.377" v="3240" actId="164"/>
          <ac:grpSpMkLst>
            <pc:docMk/>
            <pc:sldMk cId="3969909011" sldId="266"/>
            <ac:grpSpMk id="33" creationId="{75467EA5-9782-44B7-AEBD-61780A9B2965}"/>
          </ac:grpSpMkLst>
        </pc:grpChg>
        <pc:grpChg chg="add mod">
          <ac:chgData name="Farhan  Sadique" userId="cbeda1ee-8bcf-45b4-8e01-8600829edd48" providerId="ADAL" clId="{1647ED79-2D4E-4B0F-A109-4B9A189E6FE7}" dt="2025-08-03T23:19:48.390" v="3239" actId="164"/>
          <ac:grpSpMkLst>
            <pc:docMk/>
            <pc:sldMk cId="3969909011" sldId="266"/>
            <ac:grpSpMk id="36" creationId="{B5009638-CE1F-4A18-A58C-F719237D5F58}"/>
          </ac:grpSpMkLst>
        </pc:grpChg>
        <pc:picChg chg="del">
          <ac:chgData name="Farhan  Sadique" userId="cbeda1ee-8bcf-45b4-8e01-8600829edd48" providerId="ADAL" clId="{1647ED79-2D4E-4B0F-A109-4B9A189E6FE7}" dt="2025-08-03T23:41:50.397" v="3562" actId="478"/>
          <ac:picMkLst>
            <pc:docMk/>
            <pc:sldMk cId="3969909011" sldId="266"/>
            <ac:picMk id="1026" creationId="{31653709-0B12-4CAC-8B7F-0C6EF48A248E}"/>
          </ac:picMkLst>
        </pc:picChg>
      </pc:sldChg>
      <pc:sldChg chg="addSp delSp modSp add mod modTransition setBg">
        <pc:chgData name="Farhan  Sadique" userId="cbeda1ee-8bcf-45b4-8e01-8600829edd48" providerId="ADAL" clId="{1647ED79-2D4E-4B0F-A109-4B9A189E6FE7}" dt="2025-08-03T23:41:53.541" v="3563" actId="478"/>
        <pc:sldMkLst>
          <pc:docMk/>
          <pc:sldMk cId="1228282182" sldId="267"/>
        </pc:sldMkLst>
        <pc:spChg chg="mod">
          <ac:chgData name="Farhan  Sadique" userId="cbeda1ee-8bcf-45b4-8e01-8600829edd48" providerId="ADAL" clId="{1647ED79-2D4E-4B0F-A109-4B9A189E6FE7}" dt="2025-08-03T23:31:14.226" v="3457" actId="403"/>
          <ac:spMkLst>
            <pc:docMk/>
            <pc:sldMk cId="1228282182" sldId="267"/>
            <ac:spMk id="2" creationId="{F2750A12-1AEC-4BA0-9B76-9A99DC777755}"/>
          </ac:spMkLst>
        </pc:spChg>
        <pc:spChg chg="add mod">
          <ac:chgData name="Farhan  Sadique" userId="cbeda1ee-8bcf-45b4-8e01-8600829edd48" providerId="ADAL" clId="{1647ED79-2D4E-4B0F-A109-4B9A189E6FE7}" dt="2025-08-03T23:37:17.181" v="3518" actId="14861"/>
          <ac:spMkLst>
            <pc:docMk/>
            <pc:sldMk cId="1228282182" sldId="267"/>
            <ac:spMk id="5" creationId="{DFA09D4F-4785-46BE-80EA-99D7DFDB8116}"/>
          </ac:spMkLst>
        </pc:spChg>
        <pc:spChg chg="add mod">
          <ac:chgData name="Farhan  Sadique" userId="cbeda1ee-8bcf-45b4-8e01-8600829edd48" providerId="ADAL" clId="{1647ED79-2D4E-4B0F-A109-4B9A189E6FE7}" dt="2025-08-03T23:26:06.470" v="3398" actId="20577"/>
          <ac:spMkLst>
            <pc:docMk/>
            <pc:sldMk cId="1228282182" sldId="267"/>
            <ac:spMk id="6" creationId="{6CAD24D0-A415-48E6-B2E8-35F1E9BC09B9}"/>
          </ac:spMkLst>
        </pc:spChg>
        <pc:spChg chg="mod">
          <ac:chgData name="Farhan  Sadique" userId="cbeda1ee-8bcf-45b4-8e01-8600829edd48" providerId="ADAL" clId="{1647ED79-2D4E-4B0F-A109-4B9A189E6FE7}" dt="2025-08-03T23:21:57.704" v="3294"/>
          <ac:spMkLst>
            <pc:docMk/>
            <pc:sldMk cId="1228282182" sldId="267"/>
            <ac:spMk id="42" creationId="{7FA547C3-1DE7-4074-9D21-325FCC5E0F37}"/>
          </ac:spMkLst>
        </pc:spChg>
        <pc:spChg chg="mod">
          <ac:chgData name="Farhan  Sadique" userId="cbeda1ee-8bcf-45b4-8e01-8600829edd48" providerId="ADAL" clId="{1647ED79-2D4E-4B0F-A109-4B9A189E6FE7}" dt="2025-08-03T23:21:57.704" v="3294"/>
          <ac:spMkLst>
            <pc:docMk/>
            <pc:sldMk cId="1228282182" sldId="267"/>
            <ac:spMk id="43" creationId="{D8E19906-08A5-4694-A547-E38E8B3B0731}"/>
          </ac:spMkLst>
        </pc:spChg>
        <pc:spChg chg="mod">
          <ac:chgData name="Farhan  Sadique" userId="cbeda1ee-8bcf-45b4-8e01-8600829edd48" providerId="ADAL" clId="{1647ED79-2D4E-4B0F-A109-4B9A189E6FE7}" dt="2025-08-03T23:21:57.704" v="3294"/>
          <ac:spMkLst>
            <pc:docMk/>
            <pc:sldMk cId="1228282182" sldId="267"/>
            <ac:spMk id="44" creationId="{77584072-2697-44B0-BC75-9F147F7438C1}"/>
          </ac:spMkLst>
        </pc:spChg>
        <pc:spChg chg="mod">
          <ac:chgData name="Farhan  Sadique" userId="cbeda1ee-8bcf-45b4-8e01-8600829edd48" providerId="ADAL" clId="{1647ED79-2D4E-4B0F-A109-4B9A189E6FE7}" dt="2025-08-03T23:21:57.704" v="3294"/>
          <ac:spMkLst>
            <pc:docMk/>
            <pc:sldMk cId="1228282182" sldId="267"/>
            <ac:spMk id="48" creationId="{CD854C8D-10CE-4894-977E-C096FCF5F049}"/>
          </ac:spMkLst>
        </pc:spChg>
        <pc:spChg chg="mod">
          <ac:chgData name="Farhan  Sadique" userId="cbeda1ee-8bcf-45b4-8e01-8600829edd48" providerId="ADAL" clId="{1647ED79-2D4E-4B0F-A109-4B9A189E6FE7}" dt="2025-08-03T23:21:57.704" v="3294"/>
          <ac:spMkLst>
            <pc:docMk/>
            <pc:sldMk cId="1228282182" sldId="267"/>
            <ac:spMk id="50" creationId="{E8500D9B-DF3A-4614-8316-867AC3B89E1D}"/>
          </ac:spMkLst>
        </pc:spChg>
        <pc:spChg chg="mod">
          <ac:chgData name="Farhan  Sadique" userId="cbeda1ee-8bcf-45b4-8e01-8600829edd48" providerId="ADAL" clId="{1647ED79-2D4E-4B0F-A109-4B9A189E6FE7}" dt="2025-08-03T23:21:57.704" v="3294"/>
          <ac:spMkLst>
            <pc:docMk/>
            <pc:sldMk cId="1228282182" sldId="267"/>
            <ac:spMk id="51" creationId="{631AB8AA-61B1-48B9-931C-11E35A62047F}"/>
          </ac:spMkLst>
        </pc:spChg>
        <pc:spChg chg="mod">
          <ac:chgData name="Farhan  Sadique" userId="cbeda1ee-8bcf-45b4-8e01-8600829edd48" providerId="ADAL" clId="{1647ED79-2D4E-4B0F-A109-4B9A189E6FE7}" dt="2025-08-03T23:21:57.704" v="3294"/>
          <ac:spMkLst>
            <pc:docMk/>
            <pc:sldMk cId="1228282182" sldId="267"/>
            <ac:spMk id="54" creationId="{60C062CF-4806-4BDE-95F3-75E210B1851C}"/>
          </ac:spMkLst>
        </pc:spChg>
        <pc:spChg chg="mod">
          <ac:chgData name="Farhan  Sadique" userId="cbeda1ee-8bcf-45b4-8e01-8600829edd48" providerId="ADAL" clId="{1647ED79-2D4E-4B0F-A109-4B9A189E6FE7}" dt="2025-08-03T23:21:57.704" v="3294"/>
          <ac:spMkLst>
            <pc:docMk/>
            <pc:sldMk cId="1228282182" sldId="267"/>
            <ac:spMk id="55" creationId="{8E616927-AD76-48F6-AD2C-09D64C40A0DB}"/>
          </ac:spMkLst>
        </pc:spChg>
        <pc:spChg chg="mod">
          <ac:chgData name="Farhan  Sadique" userId="cbeda1ee-8bcf-45b4-8e01-8600829edd48" providerId="ADAL" clId="{1647ED79-2D4E-4B0F-A109-4B9A189E6FE7}" dt="2025-08-03T23:21:57.704" v="3294"/>
          <ac:spMkLst>
            <pc:docMk/>
            <pc:sldMk cId="1228282182" sldId="267"/>
            <ac:spMk id="56" creationId="{7E6D30A1-816B-4A3A-B06C-12E7564B0C93}"/>
          </ac:spMkLst>
        </pc:spChg>
        <pc:spChg chg="mod">
          <ac:chgData name="Farhan  Sadique" userId="cbeda1ee-8bcf-45b4-8e01-8600829edd48" providerId="ADAL" clId="{1647ED79-2D4E-4B0F-A109-4B9A189E6FE7}" dt="2025-08-03T23:21:57.704" v="3294"/>
          <ac:spMkLst>
            <pc:docMk/>
            <pc:sldMk cId="1228282182" sldId="267"/>
            <ac:spMk id="59" creationId="{7FBF8ECF-B042-438A-96A1-8F96F4C2739E}"/>
          </ac:spMkLst>
        </pc:spChg>
        <pc:spChg chg="mod">
          <ac:chgData name="Farhan  Sadique" userId="cbeda1ee-8bcf-45b4-8e01-8600829edd48" providerId="ADAL" clId="{1647ED79-2D4E-4B0F-A109-4B9A189E6FE7}" dt="2025-08-03T23:21:57.704" v="3294"/>
          <ac:spMkLst>
            <pc:docMk/>
            <pc:sldMk cId="1228282182" sldId="267"/>
            <ac:spMk id="60" creationId="{56444C7C-5014-48D1-8EF5-F54AD0D3834D}"/>
          </ac:spMkLst>
        </pc:spChg>
        <pc:spChg chg="mod">
          <ac:chgData name="Farhan  Sadique" userId="cbeda1ee-8bcf-45b4-8e01-8600829edd48" providerId="ADAL" clId="{1647ED79-2D4E-4B0F-A109-4B9A189E6FE7}" dt="2025-08-03T23:21:57.704" v="3294"/>
          <ac:spMkLst>
            <pc:docMk/>
            <pc:sldMk cId="1228282182" sldId="267"/>
            <ac:spMk id="61" creationId="{1C78EEE2-E419-48D4-80AE-56CF6FE18AE4}"/>
          </ac:spMkLst>
        </pc:spChg>
        <pc:spChg chg="add mod">
          <ac:chgData name="Farhan  Sadique" userId="cbeda1ee-8bcf-45b4-8e01-8600829edd48" providerId="ADAL" clId="{1647ED79-2D4E-4B0F-A109-4B9A189E6FE7}" dt="2025-08-03T23:37:17.181" v="3518" actId="14861"/>
          <ac:spMkLst>
            <pc:docMk/>
            <pc:sldMk cId="1228282182" sldId="267"/>
            <ac:spMk id="62" creationId="{031CFD8C-7B4E-48EC-B3D6-9AB3FC11D20F}"/>
          </ac:spMkLst>
        </pc:spChg>
        <pc:spChg chg="add mod">
          <ac:chgData name="Farhan  Sadique" userId="cbeda1ee-8bcf-45b4-8e01-8600829edd48" providerId="ADAL" clId="{1647ED79-2D4E-4B0F-A109-4B9A189E6FE7}" dt="2025-08-03T23:37:17.181" v="3518" actId="14861"/>
          <ac:spMkLst>
            <pc:docMk/>
            <pc:sldMk cId="1228282182" sldId="267"/>
            <ac:spMk id="63" creationId="{0C69830D-75A5-4B7A-8FDA-9B70F907C82A}"/>
          </ac:spMkLst>
        </pc:spChg>
        <pc:spChg chg="add mod">
          <ac:chgData name="Farhan  Sadique" userId="cbeda1ee-8bcf-45b4-8e01-8600829edd48" providerId="ADAL" clId="{1647ED79-2D4E-4B0F-A109-4B9A189E6FE7}" dt="2025-08-03T23:26:17.689" v="3402" actId="1076"/>
          <ac:spMkLst>
            <pc:docMk/>
            <pc:sldMk cId="1228282182" sldId="267"/>
            <ac:spMk id="64" creationId="{9D5BA087-1A6F-4C79-8E61-DF51A2BFC76B}"/>
          </ac:spMkLst>
        </pc:spChg>
        <pc:spChg chg="add mod">
          <ac:chgData name="Farhan  Sadique" userId="cbeda1ee-8bcf-45b4-8e01-8600829edd48" providerId="ADAL" clId="{1647ED79-2D4E-4B0F-A109-4B9A189E6FE7}" dt="2025-08-03T23:26:14.330" v="3401" actId="1076"/>
          <ac:spMkLst>
            <pc:docMk/>
            <pc:sldMk cId="1228282182" sldId="267"/>
            <ac:spMk id="65" creationId="{14F43AF4-DE40-4590-8BA8-CC96E963BA40}"/>
          </ac:spMkLst>
        </pc:spChg>
        <pc:spChg chg="mod">
          <ac:chgData name="Farhan  Sadique" userId="cbeda1ee-8bcf-45b4-8e01-8600829edd48" providerId="ADAL" clId="{1647ED79-2D4E-4B0F-A109-4B9A189E6FE7}" dt="2025-08-03T23:32:20.664" v="3464"/>
          <ac:spMkLst>
            <pc:docMk/>
            <pc:sldMk cId="1228282182" sldId="267"/>
            <ac:spMk id="67" creationId="{B5544993-CCB1-4656-9396-C9103FFA76C5}"/>
          </ac:spMkLst>
        </pc:spChg>
        <pc:spChg chg="mod">
          <ac:chgData name="Farhan  Sadique" userId="cbeda1ee-8bcf-45b4-8e01-8600829edd48" providerId="ADAL" clId="{1647ED79-2D4E-4B0F-A109-4B9A189E6FE7}" dt="2025-08-03T23:32:20.664" v="3464"/>
          <ac:spMkLst>
            <pc:docMk/>
            <pc:sldMk cId="1228282182" sldId="267"/>
            <ac:spMk id="68" creationId="{0623C61F-9686-4AA9-A35D-A7F2C203ED13}"/>
          </ac:spMkLst>
        </pc:spChg>
        <pc:spChg chg="add mod">
          <ac:chgData name="Farhan  Sadique" userId="cbeda1ee-8bcf-45b4-8e01-8600829edd48" providerId="ADAL" clId="{1647ED79-2D4E-4B0F-A109-4B9A189E6FE7}" dt="2025-08-03T23:32:30.763" v="3468" actId="1076"/>
          <ac:spMkLst>
            <pc:docMk/>
            <pc:sldMk cId="1228282182" sldId="267"/>
            <ac:spMk id="69" creationId="{7B84F739-5DAF-456B-98B8-6AFF9D240D0A}"/>
          </ac:spMkLst>
        </pc:spChg>
        <pc:spChg chg="add mod">
          <ac:chgData name="Farhan  Sadique" userId="cbeda1ee-8bcf-45b4-8e01-8600829edd48" providerId="ADAL" clId="{1647ED79-2D4E-4B0F-A109-4B9A189E6FE7}" dt="2025-08-03T23:32:46.833" v="3471" actId="1076"/>
          <ac:spMkLst>
            <pc:docMk/>
            <pc:sldMk cId="1228282182" sldId="267"/>
            <ac:spMk id="70" creationId="{CF1C3064-D18D-42E4-B0AF-7253761C5B8A}"/>
          </ac:spMkLst>
        </pc:spChg>
        <pc:spChg chg="add mod">
          <ac:chgData name="Farhan  Sadique" userId="cbeda1ee-8bcf-45b4-8e01-8600829edd48" providerId="ADAL" clId="{1647ED79-2D4E-4B0F-A109-4B9A189E6FE7}" dt="2025-08-03T23:32:32.437" v="3469" actId="1076"/>
          <ac:spMkLst>
            <pc:docMk/>
            <pc:sldMk cId="1228282182" sldId="267"/>
            <ac:spMk id="71" creationId="{309237E0-F47A-4BEA-B9C1-F4819C3CCFD4}"/>
          </ac:spMkLst>
        </pc:spChg>
        <pc:spChg chg="add mod">
          <ac:chgData name="Farhan  Sadique" userId="cbeda1ee-8bcf-45b4-8e01-8600829edd48" providerId="ADAL" clId="{1647ED79-2D4E-4B0F-A109-4B9A189E6FE7}" dt="2025-08-03T23:32:44.611" v="3470" actId="1076"/>
          <ac:spMkLst>
            <pc:docMk/>
            <pc:sldMk cId="1228282182" sldId="267"/>
            <ac:spMk id="72" creationId="{5EF201EA-64D3-4A5E-BC81-E4B9524C3956}"/>
          </ac:spMkLst>
        </pc:spChg>
        <pc:grpChg chg="del">
          <ac:chgData name="Farhan  Sadique" userId="cbeda1ee-8bcf-45b4-8e01-8600829edd48" providerId="ADAL" clId="{1647ED79-2D4E-4B0F-A109-4B9A189E6FE7}" dt="2025-08-03T23:22:00.724" v="3295" actId="478"/>
          <ac:grpSpMkLst>
            <pc:docMk/>
            <pc:sldMk cId="1228282182" sldId="267"/>
            <ac:grpSpMk id="12" creationId="{B713E290-2643-4490-9674-46C079F82A73}"/>
          </ac:grpSpMkLst>
        </pc:grpChg>
        <pc:grpChg chg="del">
          <ac:chgData name="Farhan  Sadique" userId="cbeda1ee-8bcf-45b4-8e01-8600829edd48" providerId="ADAL" clId="{1647ED79-2D4E-4B0F-A109-4B9A189E6FE7}" dt="2025-08-03T23:22:00.724" v="3295" actId="478"/>
          <ac:grpSpMkLst>
            <pc:docMk/>
            <pc:sldMk cId="1228282182" sldId="267"/>
            <ac:grpSpMk id="13" creationId="{168ABD85-B411-4A24-A0D1-1AFEB6FED6C6}"/>
          </ac:grpSpMkLst>
        </pc:grpChg>
        <pc:grpChg chg="del">
          <ac:chgData name="Farhan  Sadique" userId="cbeda1ee-8bcf-45b4-8e01-8600829edd48" providerId="ADAL" clId="{1647ED79-2D4E-4B0F-A109-4B9A189E6FE7}" dt="2025-08-03T23:22:00.724" v="3295" actId="478"/>
          <ac:grpSpMkLst>
            <pc:docMk/>
            <pc:sldMk cId="1228282182" sldId="267"/>
            <ac:grpSpMk id="14" creationId="{511F6906-B3FF-4FDF-BFAD-7BCB8ABC5920}"/>
          </ac:grpSpMkLst>
        </pc:grpChg>
        <pc:grpChg chg="del">
          <ac:chgData name="Farhan  Sadique" userId="cbeda1ee-8bcf-45b4-8e01-8600829edd48" providerId="ADAL" clId="{1647ED79-2D4E-4B0F-A109-4B9A189E6FE7}" dt="2025-08-03T23:22:00.724" v="3295" actId="478"/>
          <ac:grpSpMkLst>
            <pc:docMk/>
            <pc:sldMk cId="1228282182" sldId="267"/>
            <ac:grpSpMk id="19" creationId="{596A15CE-41A0-4BD9-9D66-76B572DDAF64}"/>
          </ac:grpSpMkLst>
        </pc:grpChg>
        <pc:grpChg chg="add mod">
          <ac:chgData name="Farhan  Sadique" userId="cbeda1ee-8bcf-45b4-8e01-8600829edd48" providerId="ADAL" clId="{1647ED79-2D4E-4B0F-A109-4B9A189E6FE7}" dt="2025-08-03T23:21:57.704" v="3294"/>
          <ac:grpSpMkLst>
            <pc:docMk/>
            <pc:sldMk cId="1228282182" sldId="267"/>
            <ac:grpSpMk id="39" creationId="{126D390C-3BE0-40BA-A89B-29737DA3EE34}"/>
          </ac:grpSpMkLst>
        </pc:grpChg>
        <pc:grpChg chg="mod">
          <ac:chgData name="Farhan  Sadique" userId="cbeda1ee-8bcf-45b4-8e01-8600829edd48" providerId="ADAL" clId="{1647ED79-2D4E-4B0F-A109-4B9A189E6FE7}" dt="2025-08-03T23:21:57.704" v="3294"/>
          <ac:grpSpMkLst>
            <pc:docMk/>
            <pc:sldMk cId="1228282182" sldId="267"/>
            <ac:grpSpMk id="40" creationId="{76E92630-9504-49AC-9B32-03489AEA040D}"/>
          </ac:grpSpMkLst>
        </pc:grpChg>
        <pc:grpChg chg="add mod">
          <ac:chgData name="Farhan  Sadique" userId="cbeda1ee-8bcf-45b4-8e01-8600829edd48" providerId="ADAL" clId="{1647ED79-2D4E-4B0F-A109-4B9A189E6FE7}" dt="2025-08-03T23:21:57.704" v="3294"/>
          <ac:grpSpMkLst>
            <pc:docMk/>
            <pc:sldMk cId="1228282182" sldId="267"/>
            <ac:grpSpMk id="46" creationId="{5A02A4EC-0745-4AE2-92C2-2307E27A0A4E}"/>
          </ac:grpSpMkLst>
        </pc:grpChg>
        <pc:grpChg chg="mod">
          <ac:chgData name="Farhan  Sadique" userId="cbeda1ee-8bcf-45b4-8e01-8600829edd48" providerId="ADAL" clId="{1647ED79-2D4E-4B0F-A109-4B9A189E6FE7}" dt="2025-08-03T23:21:57.704" v="3294"/>
          <ac:grpSpMkLst>
            <pc:docMk/>
            <pc:sldMk cId="1228282182" sldId="267"/>
            <ac:grpSpMk id="47" creationId="{F09ACACC-E19D-4108-B48B-795EAE7BD31F}"/>
          </ac:grpSpMkLst>
        </pc:grpChg>
        <pc:grpChg chg="add mod">
          <ac:chgData name="Farhan  Sadique" userId="cbeda1ee-8bcf-45b4-8e01-8600829edd48" providerId="ADAL" clId="{1647ED79-2D4E-4B0F-A109-4B9A189E6FE7}" dt="2025-08-03T23:21:57.704" v="3294"/>
          <ac:grpSpMkLst>
            <pc:docMk/>
            <pc:sldMk cId="1228282182" sldId="267"/>
            <ac:grpSpMk id="52" creationId="{BFD200FC-42D5-416F-B8B8-AFD3775EA6D9}"/>
          </ac:grpSpMkLst>
        </pc:grpChg>
        <pc:grpChg chg="mod">
          <ac:chgData name="Farhan  Sadique" userId="cbeda1ee-8bcf-45b4-8e01-8600829edd48" providerId="ADAL" clId="{1647ED79-2D4E-4B0F-A109-4B9A189E6FE7}" dt="2025-08-03T23:21:57.704" v="3294"/>
          <ac:grpSpMkLst>
            <pc:docMk/>
            <pc:sldMk cId="1228282182" sldId="267"/>
            <ac:grpSpMk id="53" creationId="{88CAF84A-E8D0-434E-867C-7EC4CCDC9B29}"/>
          </ac:grpSpMkLst>
        </pc:grpChg>
        <pc:grpChg chg="add mod">
          <ac:chgData name="Farhan  Sadique" userId="cbeda1ee-8bcf-45b4-8e01-8600829edd48" providerId="ADAL" clId="{1647ED79-2D4E-4B0F-A109-4B9A189E6FE7}" dt="2025-08-03T23:21:57.704" v="3294"/>
          <ac:grpSpMkLst>
            <pc:docMk/>
            <pc:sldMk cId="1228282182" sldId="267"/>
            <ac:grpSpMk id="57" creationId="{3A8A0B9A-FD14-42AF-AF6A-63307E5FB9EB}"/>
          </ac:grpSpMkLst>
        </pc:grpChg>
        <pc:grpChg chg="mod">
          <ac:chgData name="Farhan  Sadique" userId="cbeda1ee-8bcf-45b4-8e01-8600829edd48" providerId="ADAL" clId="{1647ED79-2D4E-4B0F-A109-4B9A189E6FE7}" dt="2025-08-03T23:21:57.704" v="3294"/>
          <ac:grpSpMkLst>
            <pc:docMk/>
            <pc:sldMk cId="1228282182" sldId="267"/>
            <ac:grpSpMk id="58" creationId="{BBB4CF49-3DF3-413B-BBDD-4A631208668C}"/>
          </ac:grpSpMkLst>
        </pc:grpChg>
        <pc:grpChg chg="add mod">
          <ac:chgData name="Farhan  Sadique" userId="cbeda1ee-8bcf-45b4-8e01-8600829edd48" providerId="ADAL" clId="{1647ED79-2D4E-4B0F-A109-4B9A189E6FE7}" dt="2025-08-03T23:32:23.225" v="3465" actId="1076"/>
          <ac:grpSpMkLst>
            <pc:docMk/>
            <pc:sldMk cId="1228282182" sldId="267"/>
            <ac:grpSpMk id="66" creationId="{F5A5A45C-47A5-40C8-A4A4-71A23FCD6479}"/>
          </ac:grpSpMkLst>
        </pc:grpChg>
        <pc:picChg chg="del">
          <ac:chgData name="Farhan  Sadique" userId="cbeda1ee-8bcf-45b4-8e01-8600829edd48" providerId="ADAL" clId="{1647ED79-2D4E-4B0F-A109-4B9A189E6FE7}" dt="2025-08-03T23:41:53.541" v="3563" actId="478"/>
          <ac:picMkLst>
            <pc:docMk/>
            <pc:sldMk cId="1228282182" sldId="267"/>
            <ac:picMk id="1026" creationId="{31653709-0B12-4CAC-8B7F-0C6EF48A248E}"/>
          </ac:picMkLst>
        </pc:picChg>
      </pc:sldChg>
      <pc:sldChg chg="addSp delSp modSp add mod setBg modAnim">
        <pc:chgData name="Farhan  Sadique" userId="cbeda1ee-8bcf-45b4-8e01-8600829edd48" providerId="ADAL" clId="{1647ED79-2D4E-4B0F-A109-4B9A189E6FE7}" dt="2025-08-03T23:41:56.444" v="3564" actId="478"/>
        <pc:sldMkLst>
          <pc:docMk/>
          <pc:sldMk cId="347543317" sldId="268"/>
        </pc:sldMkLst>
        <pc:spChg chg="mod">
          <ac:chgData name="Farhan  Sadique" userId="cbeda1ee-8bcf-45b4-8e01-8600829edd48" providerId="ADAL" clId="{1647ED79-2D4E-4B0F-A109-4B9A189E6FE7}" dt="2025-08-03T23:32:00.269" v="3462" actId="207"/>
          <ac:spMkLst>
            <pc:docMk/>
            <pc:sldMk cId="347543317" sldId="268"/>
            <ac:spMk id="2" creationId="{F2750A12-1AEC-4BA0-9B76-9A99DC777755}"/>
          </ac:spMkLst>
        </pc:spChg>
        <pc:spChg chg="del">
          <ac:chgData name="Farhan  Sadique" userId="cbeda1ee-8bcf-45b4-8e01-8600829edd48" providerId="ADAL" clId="{1647ED79-2D4E-4B0F-A109-4B9A189E6FE7}" dt="2025-08-03T23:27:54.034" v="3412" actId="478"/>
          <ac:spMkLst>
            <pc:docMk/>
            <pc:sldMk cId="347543317" sldId="268"/>
            <ac:spMk id="3" creationId="{0214DCC4-82A4-48A2-BEF2-BF088D44BCBC}"/>
          </ac:spMkLst>
        </pc:spChg>
        <pc:spChg chg="del">
          <ac:chgData name="Farhan  Sadique" userId="cbeda1ee-8bcf-45b4-8e01-8600829edd48" providerId="ADAL" clId="{1647ED79-2D4E-4B0F-A109-4B9A189E6FE7}" dt="2025-08-03T23:27:54.034" v="3412" actId="478"/>
          <ac:spMkLst>
            <pc:docMk/>
            <pc:sldMk cId="347543317" sldId="268"/>
            <ac:spMk id="4" creationId="{1171A260-100F-4B20-9B51-8144B984DB23}"/>
          </ac:spMkLst>
        </pc:spChg>
        <pc:spChg chg="mod">
          <ac:chgData name="Farhan  Sadique" userId="cbeda1ee-8bcf-45b4-8e01-8600829edd48" providerId="ADAL" clId="{1647ED79-2D4E-4B0F-A109-4B9A189E6FE7}" dt="2025-08-03T23:28:07.801" v="3416" actId="1076"/>
          <ac:spMkLst>
            <pc:docMk/>
            <pc:sldMk cId="347543317" sldId="268"/>
            <ac:spMk id="5" creationId="{DFA09D4F-4785-46BE-80EA-99D7DFDB8116}"/>
          </ac:spMkLst>
        </pc:spChg>
        <pc:spChg chg="mod">
          <ac:chgData name="Farhan  Sadique" userId="cbeda1ee-8bcf-45b4-8e01-8600829edd48" providerId="ADAL" clId="{1647ED79-2D4E-4B0F-A109-4B9A189E6FE7}" dt="2025-08-03T23:28:07.801" v="3416" actId="1076"/>
          <ac:spMkLst>
            <pc:docMk/>
            <pc:sldMk cId="347543317" sldId="268"/>
            <ac:spMk id="6" creationId="{6CAD24D0-A415-48E6-B2E8-35F1E9BC09B9}"/>
          </ac:spMkLst>
        </pc:spChg>
        <pc:spChg chg="add mod">
          <ac:chgData name="Farhan  Sadique" userId="cbeda1ee-8bcf-45b4-8e01-8600829edd48" providerId="ADAL" clId="{1647ED79-2D4E-4B0F-A109-4B9A189E6FE7}" dt="2025-08-03T23:29:43.871" v="3439"/>
          <ac:spMkLst>
            <pc:docMk/>
            <pc:sldMk cId="347543317" sldId="268"/>
            <ac:spMk id="7" creationId="{AAD5BB8A-505F-4C36-8817-1BE060C2ADF5}"/>
          </ac:spMkLst>
        </pc:spChg>
        <pc:spChg chg="del">
          <ac:chgData name="Farhan  Sadique" userId="cbeda1ee-8bcf-45b4-8e01-8600829edd48" providerId="ADAL" clId="{1647ED79-2D4E-4B0F-A109-4B9A189E6FE7}" dt="2025-08-03T23:27:54.034" v="3412" actId="478"/>
          <ac:spMkLst>
            <pc:docMk/>
            <pc:sldMk cId="347543317" sldId="268"/>
            <ac:spMk id="22" creationId="{45E8B715-1C44-45AF-BDC1-CC2560139549}"/>
          </ac:spMkLst>
        </pc:spChg>
        <pc:spChg chg="del">
          <ac:chgData name="Farhan  Sadique" userId="cbeda1ee-8bcf-45b4-8e01-8600829edd48" providerId="ADAL" clId="{1647ED79-2D4E-4B0F-A109-4B9A189E6FE7}" dt="2025-08-03T23:27:54.034" v="3412" actId="478"/>
          <ac:spMkLst>
            <pc:docMk/>
            <pc:sldMk cId="347543317" sldId="268"/>
            <ac:spMk id="23" creationId="{129FB38C-697A-4821-8F01-4C99E0761708}"/>
          </ac:spMkLst>
        </pc:spChg>
        <pc:spChg chg="del">
          <ac:chgData name="Farhan  Sadique" userId="cbeda1ee-8bcf-45b4-8e01-8600829edd48" providerId="ADAL" clId="{1647ED79-2D4E-4B0F-A109-4B9A189E6FE7}" dt="2025-08-03T23:27:54.034" v="3412" actId="478"/>
          <ac:spMkLst>
            <pc:docMk/>
            <pc:sldMk cId="347543317" sldId="268"/>
            <ac:spMk id="24" creationId="{6BFDE180-C62D-4690-8FA8-C5C480021BBA}"/>
          </ac:spMkLst>
        </pc:spChg>
        <pc:spChg chg="mod">
          <ac:chgData name="Farhan  Sadique" userId="cbeda1ee-8bcf-45b4-8e01-8600829edd48" providerId="ADAL" clId="{1647ED79-2D4E-4B0F-A109-4B9A189E6FE7}" dt="2025-08-03T23:29:13.421" v="3431" actId="403"/>
          <ac:spMkLst>
            <pc:docMk/>
            <pc:sldMk cId="347543317" sldId="268"/>
            <ac:spMk id="37" creationId="{282FBA19-F3AF-4435-8018-81F9CF2EEE68}"/>
          </ac:spMkLst>
        </pc:spChg>
        <pc:spChg chg="mod">
          <ac:chgData name="Farhan  Sadique" userId="cbeda1ee-8bcf-45b4-8e01-8600829edd48" providerId="ADAL" clId="{1647ED79-2D4E-4B0F-A109-4B9A189E6FE7}" dt="2025-08-03T23:29:13.421" v="3431" actId="403"/>
          <ac:spMkLst>
            <pc:docMk/>
            <pc:sldMk cId="347543317" sldId="268"/>
            <ac:spMk id="38" creationId="{2775124B-BF73-428E-B4A2-2AE1A3611A91}"/>
          </ac:spMkLst>
        </pc:spChg>
        <pc:spChg chg="add mod">
          <ac:chgData name="Farhan  Sadique" userId="cbeda1ee-8bcf-45b4-8e01-8600829edd48" providerId="ADAL" clId="{1647ED79-2D4E-4B0F-A109-4B9A189E6FE7}" dt="2025-08-03T23:30:13.292" v="3448" actId="1076"/>
          <ac:spMkLst>
            <pc:docMk/>
            <pc:sldMk cId="347543317" sldId="268"/>
            <ac:spMk id="41" creationId="{64AA2B28-7223-4FD1-84E9-5B2AFC97ADD1}"/>
          </ac:spMkLst>
        </pc:spChg>
        <pc:spChg chg="add del">
          <ac:chgData name="Farhan  Sadique" userId="cbeda1ee-8bcf-45b4-8e01-8600829edd48" providerId="ADAL" clId="{1647ED79-2D4E-4B0F-A109-4B9A189E6FE7}" dt="2025-08-03T23:30:03.762" v="3445" actId="22"/>
          <ac:spMkLst>
            <pc:docMk/>
            <pc:sldMk cId="347543317" sldId="268"/>
            <ac:spMk id="45" creationId="{536ECAFE-846A-4FAA-8474-A1BF036255A5}"/>
          </ac:spMkLst>
        </pc:spChg>
        <pc:spChg chg="add mod">
          <ac:chgData name="Farhan  Sadique" userId="cbeda1ee-8bcf-45b4-8e01-8600829edd48" providerId="ADAL" clId="{1647ED79-2D4E-4B0F-A109-4B9A189E6FE7}" dt="2025-08-03T23:30:24.216" v="3450" actId="207"/>
          <ac:spMkLst>
            <pc:docMk/>
            <pc:sldMk cId="347543317" sldId="268"/>
            <ac:spMk id="49" creationId="{2AAEA3F3-9026-4222-9797-A6EEF0EDFA45}"/>
          </ac:spMkLst>
        </pc:spChg>
        <pc:spChg chg="mod">
          <ac:chgData name="Farhan  Sadique" userId="cbeda1ee-8bcf-45b4-8e01-8600829edd48" providerId="ADAL" clId="{1647ED79-2D4E-4B0F-A109-4B9A189E6FE7}" dt="2025-08-03T23:28:09.860" v="3417" actId="1076"/>
          <ac:spMkLst>
            <pc:docMk/>
            <pc:sldMk cId="347543317" sldId="268"/>
            <ac:spMk id="62" creationId="{031CFD8C-7B4E-48EC-B3D6-9AB3FC11D20F}"/>
          </ac:spMkLst>
        </pc:spChg>
        <pc:spChg chg="mod">
          <ac:chgData name="Farhan  Sadique" userId="cbeda1ee-8bcf-45b4-8e01-8600829edd48" providerId="ADAL" clId="{1647ED79-2D4E-4B0F-A109-4B9A189E6FE7}" dt="2025-08-03T23:28:07.801" v="3416" actId="1076"/>
          <ac:spMkLst>
            <pc:docMk/>
            <pc:sldMk cId="347543317" sldId="268"/>
            <ac:spMk id="63" creationId="{0C69830D-75A5-4B7A-8FDA-9B70F907C82A}"/>
          </ac:spMkLst>
        </pc:spChg>
        <pc:spChg chg="mod">
          <ac:chgData name="Farhan  Sadique" userId="cbeda1ee-8bcf-45b4-8e01-8600829edd48" providerId="ADAL" clId="{1647ED79-2D4E-4B0F-A109-4B9A189E6FE7}" dt="2025-08-03T23:28:07.801" v="3416" actId="1076"/>
          <ac:spMkLst>
            <pc:docMk/>
            <pc:sldMk cId="347543317" sldId="268"/>
            <ac:spMk id="64" creationId="{9D5BA087-1A6F-4C79-8E61-DF51A2BFC76B}"/>
          </ac:spMkLst>
        </pc:spChg>
        <pc:spChg chg="mod">
          <ac:chgData name="Farhan  Sadique" userId="cbeda1ee-8bcf-45b4-8e01-8600829edd48" providerId="ADAL" clId="{1647ED79-2D4E-4B0F-A109-4B9A189E6FE7}" dt="2025-08-03T23:28:07.801" v="3416" actId="1076"/>
          <ac:spMkLst>
            <pc:docMk/>
            <pc:sldMk cId="347543317" sldId="268"/>
            <ac:spMk id="65" creationId="{14F43AF4-DE40-4590-8BA8-CC96E963BA40}"/>
          </ac:spMkLst>
        </pc:spChg>
        <pc:spChg chg="add mod">
          <ac:chgData name="Farhan  Sadique" userId="cbeda1ee-8bcf-45b4-8e01-8600829edd48" providerId="ADAL" clId="{1647ED79-2D4E-4B0F-A109-4B9A189E6FE7}" dt="2025-08-03T23:31:06.393" v="3456" actId="207"/>
          <ac:spMkLst>
            <pc:docMk/>
            <pc:sldMk cId="347543317" sldId="268"/>
            <ac:spMk id="66" creationId="{0854D8F0-229B-4F77-A910-E77D0D333059}"/>
          </ac:spMkLst>
        </pc:spChg>
        <pc:spChg chg="add mod">
          <ac:chgData name="Farhan  Sadique" userId="cbeda1ee-8bcf-45b4-8e01-8600829edd48" providerId="ADAL" clId="{1647ED79-2D4E-4B0F-A109-4B9A189E6FE7}" dt="2025-08-03T23:36:39.696" v="3513" actId="1076"/>
          <ac:spMkLst>
            <pc:docMk/>
            <pc:sldMk cId="347543317" sldId="268"/>
            <ac:spMk id="67" creationId="{9A883786-C9F0-4A1A-B8DA-8ACC7BFA1A57}"/>
          </ac:spMkLst>
        </pc:spChg>
        <pc:spChg chg="add mod">
          <ac:chgData name="Farhan  Sadique" userId="cbeda1ee-8bcf-45b4-8e01-8600829edd48" providerId="ADAL" clId="{1647ED79-2D4E-4B0F-A109-4B9A189E6FE7}" dt="2025-08-03T23:36:36.046" v="3512" actId="1076"/>
          <ac:spMkLst>
            <pc:docMk/>
            <pc:sldMk cId="347543317" sldId="268"/>
            <ac:spMk id="68" creationId="{92C468F7-C578-4765-8849-9A30247ECC7F}"/>
          </ac:spMkLst>
        </pc:spChg>
        <pc:spChg chg="add mod">
          <ac:chgData name="Farhan  Sadique" userId="cbeda1ee-8bcf-45b4-8e01-8600829edd48" providerId="ADAL" clId="{1647ED79-2D4E-4B0F-A109-4B9A189E6FE7}" dt="2025-08-03T23:36:32.673" v="3511" actId="1076"/>
          <ac:spMkLst>
            <pc:docMk/>
            <pc:sldMk cId="347543317" sldId="268"/>
            <ac:spMk id="69" creationId="{64D25282-FDA1-40EB-8B08-442C389418E6}"/>
          </ac:spMkLst>
        </pc:spChg>
        <pc:spChg chg="add mod">
          <ac:chgData name="Farhan  Sadique" userId="cbeda1ee-8bcf-45b4-8e01-8600829edd48" providerId="ADAL" clId="{1647ED79-2D4E-4B0F-A109-4B9A189E6FE7}" dt="2025-08-03T23:36:42.205" v="3514" actId="1076"/>
          <ac:spMkLst>
            <pc:docMk/>
            <pc:sldMk cId="347543317" sldId="268"/>
            <ac:spMk id="70" creationId="{F2730EE0-464A-4F80-A998-5EE8AB93DA2E}"/>
          </ac:spMkLst>
        </pc:spChg>
        <pc:spChg chg="add mod">
          <ac:chgData name="Farhan  Sadique" userId="cbeda1ee-8bcf-45b4-8e01-8600829edd48" providerId="ADAL" clId="{1647ED79-2D4E-4B0F-A109-4B9A189E6FE7}" dt="2025-08-03T23:36:44.797" v="3515" actId="1076"/>
          <ac:spMkLst>
            <pc:docMk/>
            <pc:sldMk cId="347543317" sldId="268"/>
            <ac:spMk id="71" creationId="{31A8FD26-3F63-45EC-A7B6-00083B6F48D4}"/>
          </ac:spMkLst>
        </pc:spChg>
        <pc:grpChg chg="add mod">
          <ac:chgData name="Farhan  Sadique" userId="cbeda1ee-8bcf-45b4-8e01-8600829edd48" providerId="ADAL" clId="{1647ED79-2D4E-4B0F-A109-4B9A189E6FE7}" dt="2025-08-03T23:31:31.895" v="3459"/>
          <ac:grpSpMkLst>
            <pc:docMk/>
            <pc:sldMk cId="347543317" sldId="268"/>
            <ac:grpSpMk id="36" creationId="{83AC6AF2-68F0-426D-8D6F-B7FFD8670DA8}"/>
          </ac:grpSpMkLst>
        </pc:grpChg>
        <pc:grpChg chg="del">
          <ac:chgData name="Farhan  Sadique" userId="cbeda1ee-8bcf-45b4-8e01-8600829edd48" providerId="ADAL" clId="{1647ED79-2D4E-4B0F-A109-4B9A189E6FE7}" dt="2025-08-03T23:27:51.054" v="3411" actId="478"/>
          <ac:grpSpMkLst>
            <pc:docMk/>
            <pc:sldMk cId="347543317" sldId="268"/>
            <ac:grpSpMk id="39" creationId="{126D390C-3BE0-40BA-A89B-29737DA3EE34}"/>
          </ac:grpSpMkLst>
        </pc:grpChg>
        <pc:grpChg chg="del">
          <ac:chgData name="Farhan  Sadique" userId="cbeda1ee-8bcf-45b4-8e01-8600829edd48" providerId="ADAL" clId="{1647ED79-2D4E-4B0F-A109-4B9A189E6FE7}" dt="2025-08-03T23:27:51.054" v="3411" actId="478"/>
          <ac:grpSpMkLst>
            <pc:docMk/>
            <pc:sldMk cId="347543317" sldId="268"/>
            <ac:grpSpMk id="46" creationId="{5A02A4EC-0745-4AE2-92C2-2307E27A0A4E}"/>
          </ac:grpSpMkLst>
        </pc:grpChg>
        <pc:grpChg chg="del">
          <ac:chgData name="Farhan  Sadique" userId="cbeda1ee-8bcf-45b4-8e01-8600829edd48" providerId="ADAL" clId="{1647ED79-2D4E-4B0F-A109-4B9A189E6FE7}" dt="2025-08-03T23:27:51.054" v="3411" actId="478"/>
          <ac:grpSpMkLst>
            <pc:docMk/>
            <pc:sldMk cId="347543317" sldId="268"/>
            <ac:grpSpMk id="52" creationId="{BFD200FC-42D5-416F-B8B8-AFD3775EA6D9}"/>
          </ac:grpSpMkLst>
        </pc:grpChg>
        <pc:grpChg chg="del">
          <ac:chgData name="Farhan  Sadique" userId="cbeda1ee-8bcf-45b4-8e01-8600829edd48" providerId="ADAL" clId="{1647ED79-2D4E-4B0F-A109-4B9A189E6FE7}" dt="2025-08-03T23:27:51.054" v="3411" actId="478"/>
          <ac:grpSpMkLst>
            <pc:docMk/>
            <pc:sldMk cId="347543317" sldId="268"/>
            <ac:grpSpMk id="57" creationId="{3A8A0B9A-FD14-42AF-AF6A-63307E5FB9EB}"/>
          </ac:grpSpMkLst>
        </pc:grpChg>
        <pc:picChg chg="del">
          <ac:chgData name="Farhan  Sadique" userId="cbeda1ee-8bcf-45b4-8e01-8600829edd48" providerId="ADAL" clId="{1647ED79-2D4E-4B0F-A109-4B9A189E6FE7}" dt="2025-08-03T23:41:56.444" v="3564" actId="478"/>
          <ac:picMkLst>
            <pc:docMk/>
            <pc:sldMk cId="347543317" sldId="268"/>
            <ac:picMk id="1026" creationId="{31653709-0B12-4CAC-8B7F-0C6EF48A248E}"/>
          </ac:picMkLst>
        </pc:picChg>
      </pc:sldChg>
      <pc:sldChg chg="addSp delSp modSp add mod setBg">
        <pc:chgData name="Farhan  Sadique" userId="cbeda1ee-8bcf-45b4-8e01-8600829edd48" providerId="ADAL" clId="{1647ED79-2D4E-4B0F-A109-4B9A189E6FE7}" dt="2025-08-03T23:42:00.653" v="3565" actId="478"/>
        <pc:sldMkLst>
          <pc:docMk/>
          <pc:sldMk cId="2740990521" sldId="269"/>
        </pc:sldMkLst>
        <pc:spChg chg="mod">
          <ac:chgData name="Farhan  Sadique" userId="cbeda1ee-8bcf-45b4-8e01-8600829edd48" providerId="ADAL" clId="{1647ED79-2D4E-4B0F-A109-4B9A189E6FE7}" dt="2025-08-03T23:35:34.268" v="3502" actId="1076"/>
          <ac:spMkLst>
            <pc:docMk/>
            <pc:sldMk cId="2740990521" sldId="269"/>
            <ac:spMk id="2" creationId="{F2750A12-1AEC-4BA0-9B76-9A99DC777755}"/>
          </ac:spMkLst>
        </pc:spChg>
        <pc:spChg chg="del">
          <ac:chgData name="Farhan  Sadique" userId="cbeda1ee-8bcf-45b4-8e01-8600829edd48" providerId="ADAL" clId="{1647ED79-2D4E-4B0F-A109-4B9A189E6FE7}" dt="2025-08-03T23:34:01.522" v="3478" actId="478"/>
          <ac:spMkLst>
            <pc:docMk/>
            <pc:sldMk cId="2740990521" sldId="269"/>
            <ac:spMk id="7" creationId="{AAD5BB8A-505F-4C36-8817-1BE060C2ADF5}"/>
          </ac:spMkLst>
        </pc:spChg>
        <pc:spChg chg="add mod">
          <ac:chgData name="Farhan  Sadique" userId="cbeda1ee-8bcf-45b4-8e01-8600829edd48" providerId="ADAL" clId="{1647ED79-2D4E-4B0F-A109-4B9A189E6FE7}" dt="2025-08-03T23:36:04.513" v="3506"/>
          <ac:spMkLst>
            <pc:docMk/>
            <pc:sldMk cId="2740990521" sldId="269"/>
            <ac:spMk id="18" creationId="{A3F8E815-53A8-4581-83C8-2768A8A30A64}"/>
          </ac:spMkLst>
        </pc:spChg>
        <pc:spChg chg="add mod">
          <ac:chgData name="Farhan  Sadique" userId="cbeda1ee-8bcf-45b4-8e01-8600829edd48" providerId="ADAL" clId="{1647ED79-2D4E-4B0F-A109-4B9A189E6FE7}" dt="2025-08-03T23:35:56.783" v="3505" actId="20577"/>
          <ac:spMkLst>
            <pc:docMk/>
            <pc:sldMk cId="2740990521" sldId="269"/>
            <ac:spMk id="19" creationId="{4522DC52-8E85-484A-A6C9-D2D9560DB81B}"/>
          </ac:spMkLst>
        </pc:spChg>
        <pc:spChg chg="add mod">
          <ac:chgData name="Farhan  Sadique" userId="cbeda1ee-8bcf-45b4-8e01-8600829edd48" providerId="ADAL" clId="{1647ED79-2D4E-4B0F-A109-4B9A189E6FE7}" dt="2025-08-03T23:35:43.298" v="3503"/>
          <ac:spMkLst>
            <pc:docMk/>
            <pc:sldMk cId="2740990521" sldId="269"/>
            <ac:spMk id="20" creationId="{C82E8A4C-EDAC-409C-91E1-F0131F5C7A58}"/>
          </ac:spMkLst>
        </pc:spChg>
        <pc:spChg chg="add mod">
          <ac:chgData name="Farhan  Sadique" userId="cbeda1ee-8bcf-45b4-8e01-8600829edd48" providerId="ADAL" clId="{1647ED79-2D4E-4B0F-A109-4B9A189E6FE7}" dt="2025-08-03T23:36:12.346" v="3508" actId="20577"/>
          <ac:spMkLst>
            <pc:docMk/>
            <pc:sldMk cId="2740990521" sldId="269"/>
            <ac:spMk id="21" creationId="{A271BC13-5F7C-4CD9-8B82-68C7115D1510}"/>
          </ac:spMkLst>
        </pc:spChg>
        <pc:spChg chg="add mod">
          <ac:chgData name="Farhan  Sadique" userId="cbeda1ee-8bcf-45b4-8e01-8600829edd48" providerId="ADAL" clId="{1647ED79-2D4E-4B0F-A109-4B9A189E6FE7}" dt="2025-08-03T23:36:19.089" v="3509"/>
          <ac:spMkLst>
            <pc:docMk/>
            <pc:sldMk cId="2740990521" sldId="269"/>
            <ac:spMk id="22" creationId="{50226FAA-41F2-4433-AE36-B4A91FE64F4F}"/>
          </ac:spMkLst>
        </pc:spChg>
        <pc:spChg chg="del">
          <ac:chgData name="Farhan  Sadique" userId="cbeda1ee-8bcf-45b4-8e01-8600829edd48" providerId="ADAL" clId="{1647ED79-2D4E-4B0F-A109-4B9A189E6FE7}" dt="2025-08-03T23:34:01.522" v="3478" actId="478"/>
          <ac:spMkLst>
            <pc:docMk/>
            <pc:sldMk cId="2740990521" sldId="269"/>
            <ac:spMk id="41" creationId="{64AA2B28-7223-4FD1-84E9-5B2AFC97ADD1}"/>
          </ac:spMkLst>
        </pc:spChg>
        <pc:spChg chg="del">
          <ac:chgData name="Farhan  Sadique" userId="cbeda1ee-8bcf-45b4-8e01-8600829edd48" providerId="ADAL" clId="{1647ED79-2D4E-4B0F-A109-4B9A189E6FE7}" dt="2025-08-03T23:34:01.522" v="3478" actId="478"/>
          <ac:spMkLst>
            <pc:docMk/>
            <pc:sldMk cId="2740990521" sldId="269"/>
            <ac:spMk id="49" creationId="{2AAEA3F3-9026-4222-9797-A6EEF0EDFA45}"/>
          </ac:spMkLst>
        </pc:spChg>
        <pc:spChg chg="del">
          <ac:chgData name="Farhan  Sadique" userId="cbeda1ee-8bcf-45b4-8e01-8600829edd48" providerId="ADAL" clId="{1647ED79-2D4E-4B0F-A109-4B9A189E6FE7}" dt="2025-08-03T23:34:01.522" v="3478" actId="478"/>
          <ac:spMkLst>
            <pc:docMk/>
            <pc:sldMk cId="2740990521" sldId="269"/>
            <ac:spMk id="66" creationId="{0854D8F0-229B-4F77-A910-E77D0D333059}"/>
          </ac:spMkLst>
        </pc:spChg>
        <pc:grpChg chg="del">
          <ac:chgData name="Farhan  Sadique" userId="cbeda1ee-8bcf-45b4-8e01-8600829edd48" providerId="ADAL" clId="{1647ED79-2D4E-4B0F-A109-4B9A189E6FE7}" dt="2025-08-03T23:34:01.522" v="3478" actId="478"/>
          <ac:grpSpMkLst>
            <pc:docMk/>
            <pc:sldMk cId="2740990521" sldId="269"/>
            <ac:grpSpMk id="36" creationId="{83AC6AF2-68F0-426D-8D6F-B7FFD8670DA8}"/>
          </ac:grpSpMkLst>
        </pc:grpChg>
        <pc:picChg chg="del">
          <ac:chgData name="Farhan  Sadique" userId="cbeda1ee-8bcf-45b4-8e01-8600829edd48" providerId="ADAL" clId="{1647ED79-2D4E-4B0F-A109-4B9A189E6FE7}" dt="2025-08-03T23:42:00.653" v="3565" actId="478"/>
          <ac:picMkLst>
            <pc:docMk/>
            <pc:sldMk cId="2740990521" sldId="269"/>
            <ac:picMk id="1026" creationId="{31653709-0B12-4CAC-8B7F-0C6EF48A248E}"/>
          </ac:picMkLst>
        </pc:picChg>
      </pc:sldChg>
      <pc:sldChg chg="addSp delSp modSp add mod">
        <pc:chgData name="Farhan  Sadique" userId="cbeda1ee-8bcf-45b4-8e01-8600829edd48" providerId="ADAL" clId="{1647ED79-2D4E-4B0F-A109-4B9A189E6FE7}" dt="2025-08-03T23:41:14.306" v="3553" actId="478"/>
        <pc:sldMkLst>
          <pc:docMk/>
          <pc:sldMk cId="776673955" sldId="270"/>
        </pc:sldMkLst>
        <pc:spChg chg="mod">
          <ac:chgData name="Farhan  Sadique" userId="cbeda1ee-8bcf-45b4-8e01-8600829edd48" providerId="ADAL" clId="{1647ED79-2D4E-4B0F-A109-4B9A189E6FE7}" dt="2025-08-03T23:39:52.257" v="3536" actId="14100"/>
          <ac:spMkLst>
            <pc:docMk/>
            <pc:sldMk cId="776673955" sldId="270"/>
            <ac:spMk id="2" creationId="{F2750A12-1AEC-4BA0-9B76-9A99DC777755}"/>
          </ac:spMkLst>
        </pc:spChg>
        <pc:spChg chg="add mod">
          <ac:chgData name="Farhan  Sadique" userId="cbeda1ee-8bcf-45b4-8e01-8600829edd48" providerId="ADAL" clId="{1647ED79-2D4E-4B0F-A109-4B9A189E6FE7}" dt="2025-08-03T23:41:05.832" v="3552" actId="20577"/>
          <ac:spMkLst>
            <pc:docMk/>
            <pc:sldMk cId="776673955" sldId="270"/>
            <ac:spMk id="3" creationId="{A695C7F6-4382-408D-A28A-97A00BD067F4}"/>
          </ac:spMkLst>
        </pc:spChg>
        <pc:spChg chg="del">
          <ac:chgData name="Farhan  Sadique" userId="cbeda1ee-8bcf-45b4-8e01-8600829edd48" providerId="ADAL" clId="{1647ED79-2D4E-4B0F-A109-4B9A189E6FE7}" dt="2025-08-03T23:39:55.504" v="3537" actId="478"/>
          <ac:spMkLst>
            <pc:docMk/>
            <pc:sldMk cId="776673955" sldId="270"/>
            <ac:spMk id="5" creationId="{DFA09D4F-4785-46BE-80EA-99D7DFDB8116}"/>
          </ac:spMkLst>
        </pc:spChg>
        <pc:spChg chg="del">
          <ac:chgData name="Farhan  Sadique" userId="cbeda1ee-8bcf-45b4-8e01-8600829edd48" providerId="ADAL" clId="{1647ED79-2D4E-4B0F-A109-4B9A189E6FE7}" dt="2025-08-03T23:39:55.504" v="3537" actId="478"/>
          <ac:spMkLst>
            <pc:docMk/>
            <pc:sldMk cId="776673955" sldId="270"/>
            <ac:spMk id="6" creationId="{6CAD24D0-A415-48E6-B2E8-35F1E9BC09B9}"/>
          </ac:spMkLst>
        </pc:spChg>
        <pc:spChg chg="mod">
          <ac:chgData name="Farhan  Sadique" userId="cbeda1ee-8bcf-45b4-8e01-8600829edd48" providerId="ADAL" clId="{1647ED79-2D4E-4B0F-A109-4B9A189E6FE7}" dt="2025-08-03T23:40:10.901" v="3541" actId="1076"/>
          <ac:spMkLst>
            <pc:docMk/>
            <pc:sldMk cId="776673955" sldId="270"/>
            <ac:spMk id="18" creationId="{A3F8E815-53A8-4581-83C8-2768A8A30A64}"/>
          </ac:spMkLst>
        </pc:spChg>
        <pc:spChg chg="mod">
          <ac:chgData name="Farhan  Sadique" userId="cbeda1ee-8bcf-45b4-8e01-8600829edd48" providerId="ADAL" clId="{1647ED79-2D4E-4B0F-A109-4B9A189E6FE7}" dt="2025-08-03T23:40:09.374" v="3540" actId="1076"/>
          <ac:spMkLst>
            <pc:docMk/>
            <pc:sldMk cId="776673955" sldId="270"/>
            <ac:spMk id="19" creationId="{4522DC52-8E85-484A-A6C9-D2D9560DB81B}"/>
          </ac:spMkLst>
        </pc:spChg>
        <pc:spChg chg="mod">
          <ac:chgData name="Farhan  Sadique" userId="cbeda1ee-8bcf-45b4-8e01-8600829edd48" providerId="ADAL" clId="{1647ED79-2D4E-4B0F-A109-4B9A189E6FE7}" dt="2025-08-03T23:40:00.620" v="3538" actId="1076"/>
          <ac:spMkLst>
            <pc:docMk/>
            <pc:sldMk cId="776673955" sldId="270"/>
            <ac:spMk id="20" creationId="{C82E8A4C-EDAC-409C-91E1-F0131F5C7A58}"/>
          </ac:spMkLst>
        </pc:spChg>
        <pc:spChg chg="mod">
          <ac:chgData name="Farhan  Sadique" userId="cbeda1ee-8bcf-45b4-8e01-8600829edd48" providerId="ADAL" clId="{1647ED79-2D4E-4B0F-A109-4B9A189E6FE7}" dt="2025-08-03T23:40:12.384" v="3542" actId="1076"/>
          <ac:spMkLst>
            <pc:docMk/>
            <pc:sldMk cId="776673955" sldId="270"/>
            <ac:spMk id="21" creationId="{A271BC13-5F7C-4CD9-8B82-68C7115D1510}"/>
          </ac:spMkLst>
        </pc:spChg>
        <pc:spChg chg="mod">
          <ac:chgData name="Farhan  Sadique" userId="cbeda1ee-8bcf-45b4-8e01-8600829edd48" providerId="ADAL" clId="{1647ED79-2D4E-4B0F-A109-4B9A189E6FE7}" dt="2025-08-03T23:40:14.275" v="3543" actId="1076"/>
          <ac:spMkLst>
            <pc:docMk/>
            <pc:sldMk cId="776673955" sldId="270"/>
            <ac:spMk id="22" creationId="{50226FAA-41F2-4433-AE36-B4A91FE64F4F}"/>
          </ac:spMkLst>
        </pc:spChg>
        <pc:spChg chg="del">
          <ac:chgData name="Farhan  Sadique" userId="cbeda1ee-8bcf-45b4-8e01-8600829edd48" providerId="ADAL" clId="{1647ED79-2D4E-4B0F-A109-4B9A189E6FE7}" dt="2025-08-03T23:39:55.504" v="3537" actId="478"/>
          <ac:spMkLst>
            <pc:docMk/>
            <pc:sldMk cId="776673955" sldId="270"/>
            <ac:spMk id="62" creationId="{031CFD8C-7B4E-48EC-B3D6-9AB3FC11D20F}"/>
          </ac:spMkLst>
        </pc:spChg>
        <pc:spChg chg="del">
          <ac:chgData name="Farhan  Sadique" userId="cbeda1ee-8bcf-45b4-8e01-8600829edd48" providerId="ADAL" clId="{1647ED79-2D4E-4B0F-A109-4B9A189E6FE7}" dt="2025-08-03T23:39:55.504" v="3537" actId="478"/>
          <ac:spMkLst>
            <pc:docMk/>
            <pc:sldMk cId="776673955" sldId="270"/>
            <ac:spMk id="63" creationId="{0C69830D-75A5-4B7A-8FDA-9B70F907C82A}"/>
          </ac:spMkLst>
        </pc:spChg>
        <pc:spChg chg="del">
          <ac:chgData name="Farhan  Sadique" userId="cbeda1ee-8bcf-45b4-8e01-8600829edd48" providerId="ADAL" clId="{1647ED79-2D4E-4B0F-A109-4B9A189E6FE7}" dt="2025-08-03T23:39:55.504" v="3537" actId="478"/>
          <ac:spMkLst>
            <pc:docMk/>
            <pc:sldMk cId="776673955" sldId="270"/>
            <ac:spMk id="64" creationId="{9D5BA087-1A6F-4C79-8E61-DF51A2BFC76B}"/>
          </ac:spMkLst>
        </pc:spChg>
        <pc:spChg chg="del">
          <ac:chgData name="Farhan  Sadique" userId="cbeda1ee-8bcf-45b4-8e01-8600829edd48" providerId="ADAL" clId="{1647ED79-2D4E-4B0F-A109-4B9A189E6FE7}" dt="2025-08-03T23:39:55.504" v="3537" actId="478"/>
          <ac:spMkLst>
            <pc:docMk/>
            <pc:sldMk cId="776673955" sldId="270"/>
            <ac:spMk id="65" creationId="{14F43AF4-DE40-4590-8BA8-CC96E963BA40}"/>
          </ac:spMkLst>
        </pc:spChg>
        <pc:picChg chg="del">
          <ac:chgData name="Farhan  Sadique" userId="cbeda1ee-8bcf-45b4-8e01-8600829edd48" providerId="ADAL" clId="{1647ED79-2D4E-4B0F-A109-4B9A189E6FE7}" dt="2025-08-03T23:41:14.306" v="3553" actId="478"/>
          <ac:picMkLst>
            <pc:docMk/>
            <pc:sldMk cId="776673955" sldId="270"/>
            <ac:picMk id="1026" creationId="{31653709-0B12-4CAC-8B7F-0C6EF48A248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E7394-7E19-44C6-BAFD-BCBFE311C8D8}" type="datetimeFigureOut">
              <a:rPr lang="en-US" smtClean="0"/>
              <a:t>8/3/2025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1028B-D667-4A6B-BE3B-5F653BBB3AA7}" type="slidenum">
              <a:rPr lang="en-US" smtClean="0"/>
              <a:t>‹#›</a:t>
            </a:fld>
            <a:endParaRPr lang="en-US"/>
          </a:p>
        </p:txBody>
      </p:sp>
    </p:spTree>
    <p:extLst>
      <p:ext uri="{BB962C8B-B14F-4D97-AF65-F5344CB8AC3E}">
        <p14:creationId xmlns:p14="http://schemas.microsoft.com/office/powerpoint/2010/main" val="3853074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This statement means that our company is in the process of developing partnerships with leading real estate firms in New York City. By forming these relationships, the company aims to strengthen its presence in the market, gain valuable industry credibility, and accelerate the adoption of its platform among influential industry players. Working closely with top firms can help open new business opportunities and enable the company to reach more brokers, agents, and clients through established networks.</a:t>
            </a:r>
            <a:endParaRPr lang="en-US" sz="14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721028B-D667-4A6B-BE3B-5F653BBB3AA7}" type="slidenum">
              <a:rPr lang="en-US" smtClean="0"/>
              <a:t>8</a:t>
            </a:fld>
            <a:endParaRPr lang="en-US"/>
          </a:p>
        </p:txBody>
      </p:sp>
    </p:spTree>
    <p:extLst>
      <p:ext uri="{BB962C8B-B14F-4D97-AF65-F5344CB8AC3E}">
        <p14:creationId xmlns:p14="http://schemas.microsoft.com/office/powerpoint/2010/main" val="51492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6A49-2FEB-4246-9891-0C7058968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6F6CE8-A13C-4A1F-8F2A-2A9778130A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EAAA2F-A6F1-438B-81D6-5B383451EC47}"/>
              </a:ext>
            </a:extLst>
          </p:cNvPr>
          <p:cNvSpPr>
            <a:spLocks noGrp="1"/>
          </p:cNvSpPr>
          <p:nvPr>
            <p:ph type="dt" sz="half" idx="10"/>
          </p:nvPr>
        </p:nvSpPr>
        <p:spPr/>
        <p:txBody>
          <a:bodyPr/>
          <a:lstStyle/>
          <a:p>
            <a:fld id="{D55871EC-8196-4449-AA89-4487BD6AFF84}" type="datetimeFigureOut">
              <a:rPr lang="en-US" smtClean="0"/>
              <a:t>8/3/2025</a:t>
            </a:fld>
            <a:endParaRPr lang="en-US"/>
          </a:p>
        </p:txBody>
      </p:sp>
      <p:sp>
        <p:nvSpPr>
          <p:cNvPr id="5" name="Footer Placeholder 4">
            <a:extLst>
              <a:ext uri="{FF2B5EF4-FFF2-40B4-BE49-F238E27FC236}">
                <a16:creationId xmlns:a16="http://schemas.microsoft.com/office/drawing/2014/main" id="{945CE3C6-0FD4-4512-AF30-F142B4087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C032B-9A76-4FC6-BA38-C71C4A99031C}"/>
              </a:ext>
            </a:extLst>
          </p:cNvPr>
          <p:cNvSpPr>
            <a:spLocks noGrp="1"/>
          </p:cNvSpPr>
          <p:nvPr>
            <p:ph type="sldNum" sz="quarter" idx="12"/>
          </p:nvPr>
        </p:nvSpPr>
        <p:spPr/>
        <p:txBody>
          <a:bodyPr/>
          <a:lstStyle/>
          <a:p>
            <a:fld id="{6B42B2E7-4E88-4B38-9051-3F6582E12451}" type="slidenum">
              <a:rPr lang="en-US" smtClean="0"/>
              <a:t>‹#›</a:t>
            </a:fld>
            <a:endParaRPr lang="en-US"/>
          </a:p>
        </p:txBody>
      </p:sp>
    </p:spTree>
    <p:extLst>
      <p:ext uri="{BB962C8B-B14F-4D97-AF65-F5344CB8AC3E}">
        <p14:creationId xmlns:p14="http://schemas.microsoft.com/office/powerpoint/2010/main" val="371066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AFAB-2B14-4423-9F5F-7EF4CE5C1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B957F3-73DE-4FC2-A63A-E2992D995A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F9188-4C31-4FB7-85A2-5325C0124945}"/>
              </a:ext>
            </a:extLst>
          </p:cNvPr>
          <p:cNvSpPr>
            <a:spLocks noGrp="1"/>
          </p:cNvSpPr>
          <p:nvPr>
            <p:ph type="dt" sz="half" idx="10"/>
          </p:nvPr>
        </p:nvSpPr>
        <p:spPr/>
        <p:txBody>
          <a:bodyPr/>
          <a:lstStyle/>
          <a:p>
            <a:fld id="{D55871EC-8196-4449-AA89-4487BD6AFF84}" type="datetimeFigureOut">
              <a:rPr lang="en-US" smtClean="0"/>
              <a:t>8/3/2025</a:t>
            </a:fld>
            <a:endParaRPr lang="en-US"/>
          </a:p>
        </p:txBody>
      </p:sp>
      <p:sp>
        <p:nvSpPr>
          <p:cNvPr id="5" name="Footer Placeholder 4">
            <a:extLst>
              <a:ext uri="{FF2B5EF4-FFF2-40B4-BE49-F238E27FC236}">
                <a16:creationId xmlns:a16="http://schemas.microsoft.com/office/drawing/2014/main" id="{BAB26156-4763-4A30-BBC4-D85A6CD39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5C3D9-51F9-4027-A54A-B40056A2045D}"/>
              </a:ext>
            </a:extLst>
          </p:cNvPr>
          <p:cNvSpPr>
            <a:spLocks noGrp="1"/>
          </p:cNvSpPr>
          <p:nvPr>
            <p:ph type="sldNum" sz="quarter" idx="12"/>
          </p:nvPr>
        </p:nvSpPr>
        <p:spPr/>
        <p:txBody>
          <a:bodyPr/>
          <a:lstStyle/>
          <a:p>
            <a:fld id="{6B42B2E7-4E88-4B38-9051-3F6582E12451}" type="slidenum">
              <a:rPr lang="en-US" smtClean="0"/>
              <a:t>‹#›</a:t>
            </a:fld>
            <a:endParaRPr lang="en-US"/>
          </a:p>
        </p:txBody>
      </p:sp>
    </p:spTree>
    <p:extLst>
      <p:ext uri="{BB962C8B-B14F-4D97-AF65-F5344CB8AC3E}">
        <p14:creationId xmlns:p14="http://schemas.microsoft.com/office/powerpoint/2010/main" val="83650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063F93-71B9-4220-8E3B-E11D6604AF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30D3A-BAD5-41EF-B1C5-A5D6D3D89A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1BDCE-2B6B-4CD9-98FC-1FD096F6370D}"/>
              </a:ext>
            </a:extLst>
          </p:cNvPr>
          <p:cNvSpPr>
            <a:spLocks noGrp="1"/>
          </p:cNvSpPr>
          <p:nvPr>
            <p:ph type="dt" sz="half" idx="10"/>
          </p:nvPr>
        </p:nvSpPr>
        <p:spPr/>
        <p:txBody>
          <a:bodyPr/>
          <a:lstStyle/>
          <a:p>
            <a:fld id="{D55871EC-8196-4449-AA89-4487BD6AFF84}" type="datetimeFigureOut">
              <a:rPr lang="en-US" smtClean="0"/>
              <a:t>8/3/2025</a:t>
            </a:fld>
            <a:endParaRPr lang="en-US"/>
          </a:p>
        </p:txBody>
      </p:sp>
      <p:sp>
        <p:nvSpPr>
          <p:cNvPr id="5" name="Footer Placeholder 4">
            <a:extLst>
              <a:ext uri="{FF2B5EF4-FFF2-40B4-BE49-F238E27FC236}">
                <a16:creationId xmlns:a16="http://schemas.microsoft.com/office/drawing/2014/main" id="{889AD211-AFD9-4EC6-AD7C-F49BBABBF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B0BB1-A314-4D64-8A29-07FAAD719107}"/>
              </a:ext>
            </a:extLst>
          </p:cNvPr>
          <p:cNvSpPr>
            <a:spLocks noGrp="1"/>
          </p:cNvSpPr>
          <p:nvPr>
            <p:ph type="sldNum" sz="quarter" idx="12"/>
          </p:nvPr>
        </p:nvSpPr>
        <p:spPr/>
        <p:txBody>
          <a:bodyPr/>
          <a:lstStyle/>
          <a:p>
            <a:fld id="{6B42B2E7-4E88-4B38-9051-3F6582E12451}" type="slidenum">
              <a:rPr lang="en-US" smtClean="0"/>
              <a:t>‹#›</a:t>
            </a:fld>
            <a:endParaRPr lang="en-US"/>
          </a:p>
        </p:txBody>
      </p:sp>
    </p:spTree>
    <p:extLst>
      <p:ext uri="{BB962C8B-B14F-4D97-AF65-F5344CB8AC3E}">
        <p14:creationId xmlns:p14="http://schemas.microsoft.com/office/powerpoint/2010/main" val="44281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3900-31EA-4F7A-98D7-4D753C46EF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C8A4B-632F-4DBA-852A-2915035F13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F4A39-E739-4F40-B137-7FDFF24931C9}"/>
              </a:ext>
            </a:extLst>
          </p:cNvPr>
          <p:cNvSpPr>
            <a:spLocks noGrp="1"/>
          </p:cNvSpPr>
          <p:nvPr>
            <p:ph type="dt" sz="half" idx="10"/>
          </p:nvPr>
        </p:nvSpPr>
        <p:spPr/>
        <p:txBody>
          <a:bodyPr/>
          <a:lstStyle/>
          <a:p>
            <a:fld id="{D55871EC-8196-4449-AA89-4487BD6AFF84}" type="datetimeFigureOut">
              <a:rPr lang="en-US" smtClean="0"/>
              <a:t>8/3/2025</a:t>
            </a:fld>
            <a:endParaRPr lang="en-US"/>
          </a:p>
        </p:txBody>
      </p:sp>
      <p:sp>
        <p:nvSpPr>
          <p:cNvPr id="5" name="Footer Placeholder 4">
            <a:extLst>
              <a:ext uri="{FF2B5EF4-FFF2-40B4-BE49-F238E27FC236}">
                <a16:creationId xmlns:a16="http://schemas.microsoft.com/office/drawing/2014/main" id="{FB7CBBD1-A539-4857-B8BD-F36388156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6979B-2B7B-4B20-88C9-0DC1CE22A0E0}"/>
              </a:ext>
            </a:extLst>
          </p:cNvPr>
          <p:cNvSpPr>
            <a:spLocks noGrp="1"/>
          </p:cNvSpPr>
          <p:nvPr>
            <p:ph type="sldNum" sz="quarter" idx="12"/>
          </p:nvPr>
        </p:nvSpPr>
        <p:spPr/>
        <p:txBody>
          <a:bodyPr/>
          <a:lstStyle/>
          <a:p>
            <a:fld id="{6B42B2E7-4E88-4B38-9051-3F6582E12451}" type="slidenum">
              <a:rPr lang="en-US" smtClean="0"/>
              <a:t>‹#›</a:t>
            </a:fld>
            <a:endParaRPr lang="en-US"/>
          </a:p>
        </p:txBody>
      </p:sp>
    </p:spTree>
    <p:extLst>
      <p:ext uri="{BB962C8B-B14F-4D97-AF65-F5344CB8AC3E}">
        <p14:creationId xmlns:p14="http://schemas.microsoft.com/office/powerpoint/2010/main" val="3996678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1DE6D-E41C-4079-8DC2-7C9836A2C3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072AD6-F418-47CB-B516-AA3A4EB14D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CC882E-C47B-486C-B7D4-C0476E08F05C}"/>
              </a:ext>
            </a:extLst>
          </p:cNvPr>
          <p:cNvSpPr>
            <a:spLocks noGrp="1"/>
          </p:cNvSpPr>
          <p:nvPr>
            <p:ph type="dt" sz="half" idx="10"/>
          </p:nvPr>
        </p:nvSpPr>
        <p:spPr/>
        <p:txBody>
          <a:bodyPr/>
          <a:lstStyle/>
          <a:p>
            <a:fld id="{D55871EC-8196-4449-AA89-4487BD6AFF84}" type="datetimeFigureOut">
              <a:rPr lang="en-US" smtClean="0"/>
              <a:t>8/3/2025</a:t>
            </a:fld>
            <a:endParaRPr lang="en-US"/>
          </a:p>
        </p:txBody>
      </p:sp>
      <p:sp>
        <p:nvSpPr>
          <p:cNvPr id="5" name="Footer Placeholder 4">
            <a:extLst>
              <a:ext uri="{FF2B5EF4-FFF2-40B4-BE49-F238E27FC236}">
                <a16:creationId xmlns:a16="http://schemas.microsoft.com/office/drawing/2014/main" id="{92C9B8DD-6ABC-44CF-A6AC-3351C2F9FA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C6760-2FC4-42B8-898E-CC70A40118B0}"/>
              </a:ext>
            </a:extLst>
          </p:cNvPr>
          <p:cNvSpPr>
            <a:spLocks noGrp="1"/>
          </p:cNvSpPr>
          <p:nvPr>
            <p:ph type="sldNum" sz="quarter" idx="12"/>
          </p:nvPr>
        </p:nvSpPr>
        <p:spPr/>
        <p:txBody>
          <a:bodyPr/>
          <a:lstStyle/>
          <a:p>
            <a:fld id="{6B42B2E7-4E88-4B38-9051-3F6582E12451}" type="slidenum">
              <a:rPr lang="en-US" smtClean="0"/>
              <a:t>‹#›</a:t>
            </a:fld>
            <a:endParaRPr lang="en-US"/>
          </a:p>
        </p:txBody>
      </p:sp>
    </p:spTree>
    <p:extLst>
      <p:ext uri="{BB962C8B-B14F-4D97-AF65-F5344CB8AC3E}">
        <p14:creationId xmlns:p14="http://schemas.microsoft.com/office/powerpoint/2010/main" val="4188079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093AA-D8DC-4D3A-811C-79C9CD3A4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BD46A-5F55-440D-B9A7-9A7430C1D3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58B121-1B08-4EC2-BED0-6537C90F0D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0794BD-6816-4B05-ABC6-36017DC16FA5}"/>
              </a:ext>
            </a:extLst>
          </p:cNvPr>
          <p:cNvSpPr>
            <a:spLocks noGrp="1"/>
          </p:cNvSpPr>
          <p:nvPr>
            <p:ph type="dt" sz="half" idx="10"/>
          </p:nvPr>
        </p:nvSpPr>
        <p:spPr/>
        <p:txBody>
          <a:bodyPr/>
          <a:lstStyle/>
          <a:p>
            <a:fld id="{D55871EC-8196-4449-AA89-4487BD6AFF84}" type="datetimeFigureOut">
              <a:rPr lang="en-US" smtClean="0"/>
              <a:t>8/3/2025</a:t>
            </a:fld>
            <a:endParaRPr lang="en-US"/>
          </a:p>
        </p:txBody>
      </p:sp>
      <p:sp>
        <p:nvSpPr>
          <p:cNvPr id="6" name="Footer Placeholder 5">
            <a:extLst>
              <a:ext uri="{FF2B5EF4-FFF2-40B4-BE49-F238E27FC236}">
                <a16:creationId xmlns:a16="http://schemas.microsoft.com/office/drawing/2014/main" id="{0BAD761A-7135-4A43-9CA8-0EEE0D25C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EC6A0C-0152-4844-875A-AE12D4E9CB9A}"/>
              </a:ext>
            </a:extLst>
          </p:cNvPr>
          <p:cNvSpPr>
            <a:spLocks noGrp="1"/>
          </p:cNvSpPr>
          <p:nvPr>
            <p:ph type="sldNum" sz="quarter" idx="12"/>
          </p:nvPr>
        </p:nvSpPr>
        <p:spPr/>
        <p:txBody>
          <a:bodyPr/>
          <a:lstStyle/>
          <a:p>
            <a:fld id="{6B42B2E7-4E88-4B38-9051-3F6582E12451}" type="slidenum">
              <a:rPr lang="en-US" smtClean="0"/>
              <a:t>‹#›</a:t>
            </a:fld>
            <a:endParaRPr lang="en-US"/>
          </a:p>
        </p:txBody>
      </p:sp>
    </p:spTree>
    <p:extLst>
      <p:ext uri="{BB962C8B-B14F-4D97-AF65-F5344CB8AC3E}">
        <p14:creationId xmlns:p14="http://schemas.microsoft.com/office/powerpoint/2010/main" val="112691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0C9AB-F983-48BD-B375-03B3999563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392EE3-A934-411B-9B9E-E1E2ED3C48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D951E1-9D9C-43FE-98B9-ADBF40D628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C98A40-8D9A-4262-9486-7814FCAEF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99EE35-6132-478D-80BA-9FD3FD6E92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C92DD8-ABDD-4288-8338-109F88784469}"/>
              </a:ext>
            </a:extLst>
          </p:cNvPr>
          <p:cNvSpPr>
            <a:spLocks noGrp="1"/>
          </p:cNvSpPr>
          <p:nvPr>
            <p:ph type="dt" sz="half" idx="10"/>
          </p:nvPr>
        </p:nvSpPr>
        <p:spPr/>
        <p:txBody>
          <a:bodyPr/>
          <a:lstStyle/>
          <a:p>
            <a:fld id="{D55871EC-8196-4449-AA89-4487BD6AFF84}" type="datetimeFigureOut">
              <a:rPr lang="en-US" smtClean="0"/>
              <a:t>8/3/2025</a:t>
            </a:fld>
            <a:endParaRPr lang="en-US"/>
          </a:p>
        </p:txBody>
      </p:sp>
      <p:sp>
        <p:nvSpPr>
          <p:cNvPr id="8" name="Footer Placeholder 7">
            <a:extLst>
              <a:ext uri="{FF2B5EF4-FFF2-40B4-BE49-F238E27FC236}">
                <a16:creationId xmlns:a16="http://schemas.microsoft.com/office/drawing/2014/main" id="{52C8FF95-0FDD-4334-B6EE-E3935D548E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88378C-1EB0-48BE-AA8C-EF6FEF37B930}"/>
              </a:ext>
            </a:extLst>
          </p:cNvPr>
          <p:cNvSpPr>
            <a:spLocks noGrp="1"/>
          </p:cNvSpPr>
          <p:nvPr>
            <p:ph type="sldNum" sz="quarter" idx="12"/>
          </p:nvPr>
        </p:nvSpPr>
        <p:spPr/>
        <p:txBody>
          <a:bodyPr/>
          <a:lstStyle/>
          <a:p>
            <a:fld id="{6B42B2E7-4E88-4B38-9051-3F6582E12451}" type="slidenum">
              <a:rPr lang="en-US" smtClean="0"/>
              <a:t>‹#›</a:t>
            </a:fld>
            <a:endParaRPr lang="en-US"/>
          </a:p>
        </p:txBody>
      </p:sp>
    </p:spTree>
    <p:extLst>
      <p:ext uri="{BB962C8B-B14F-4D97-AF65-F5344CB8AC3E}">
        <p14:creationId xmlns:p14="http://schemas.microsoft.com/office/powerpoint/2010/main" val="2487729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9EAD-8A0A-444E-AE6E-9933B5F741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79D103-28DE-4309-BEC3-60388D4E824D}"/>
              </a:ext>
            </a:extLst>
          </p:cNvPr>
          <p:cNvSpPr>
            <a:spLocks noGrp="1"/>
          </p:cNvSpPr>
          <p:nvPr>
            <p:ph type="dt" sz="half" idx="10"/>
          </p:nvPr>
        </p:nvSpPr>
        <p:spPr/>
        <p:txBody>
          <a:bodyPr/>
          <a:lstStyle/>
          <a:p>
            <a:fld id="{D55871EC-8196-4449-AA89-4487BD6AFF84}" type="datetimeFigureOut">
              <a:rPr lang="en-US" smtClean="0"/>
              <a:t>8/3/2025</a:t>
            </a:fld>
            <a:endParaRPr lang="en-US"/>
          </a:p>
        </p:txBody>
      </p:sp>
      <p:sp>
        <p:nvSpPr>
          <p:cNvPr id="4" name="Footer Placeholder 3">
            <a:extLst>
              <a:ext uri="{FF2B5EF4-FFF2-40B4-BE49-F238E27FC236}">
                <a16:creationId xmlns:a16="http://schemas.microsoft.com/office/drawing/2014/main" id="{6CC0F955-50B7-407F-8BB2-B401B5AD3B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080883-ECB3-4EC1-BAAB-ABBF7E2D739A}"/>
              </a:ext>
            </a:extLst>
          </p:cNvPr>
          <p:cNvSpPr>
            <a:spLocks noGrp="1"/>
          </p:cNvSpPr>
          <p:nvPr>
            <p:ph type="sldNum" sz="quarter" idx="12"/>
          </p:nvPr>
        </p:nvSpPr>
        <p:spPr/>
        <p:txBody>
          <a:bodyPr/>
          <a:lstStyle/>
          <a:p>
            <a:fld id="{6B42B2E7-4E88-4B38-9051-3F6582E12451}" type="slidenum">
              <a:rPr lang="en-US" smtClean="0"/>
              <a:t>‹#›</a:t>
            </a:fld>
            <a:endParaRPr lang="en-US"/>
          </a:p>
        </p:txBody>
      </p:sp>
    </p:spTree>
    <p:extLst>
      <p:ext uri="{BB962C8B-B14F-4D97-AF65-F5344CB8AC3E}">
        <p14:creationId xmlns:p14="http://schemas.microsoft.com/office/powerpoint/2010/main" val="410912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20BEB7-41FE-4B14-A2C7-757E61B7ED0D}"/>
              </a:ext>
            </a:extLst>
          </p:cNvPr>
          <p:cNvSpPr>
            <a:spLocks noGrp="1"/>
          </p:cNvSpPr>
          <p:nvPr>
            <p:ph type="dt" sz="half" idx="10"/>
          </p:nvPr>
        </p:nvSpPr>
        <p:spPr/>
        <p:txBody>
          <a:bodyPr/>
          <a:lstStyle/>
          <a:p>
            <a:fld id="{D55871EC-8196-4449-AA89-4487BD6AFF84}" type="datetimeFigureOut">
              <a:rPr lang="en-US" smtClean="0"/>
              <a:t>8/3/2025</a:t>
            </a:fld>
            <a:endParaRPr lang="en-US"/>
          </a:p>
        </p:txBody>
      </p:sp>
      <p:sp>
        <p:nvSpPr>
          <p:cNvPr id="3" name="Footer Placeholder 2">
            <a:extLst>
              <a:ext uri="{FF2B5EF4-FFF2-40B4-BE49-F238E27FC236}">
                <a16:creationId xmlns:a16="http://schemas.microsoft.com/office/drawing/2014/main" id="{6083C2D4-9586-4BCD-A18F-9908141DD8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11282F-51CA-4871-A72F-5F8241035B05}"/>
              </a:ext>
            </a:extLst>
          </p:cNvPr>
          <p:cNvSpPr>
            <a:spLocks noGrp="1"/>
          </p:cNvSpPr>
          <p:nvPr>
            <p:ph type="sldNum" sz="quarter" idx="12"/>
          </p:nvPr>
        </p:nvSpPr>
        <p:spPr/>
        <p:txBody>
          <a:bodyPr/>
          <a:lstStyle/>
          <a:p>
            <a:fld id="{6B42B2E7-4E88-4B38-9051-3F6582E12451}" type="slidenum">
              <a:rPr lang="en-US" smtClean="0"/>
              <a:t>‹#›</a:t>
            </a:fld>
            <a:endParaRPr lang="en-US"/>
          </a:p>
        </p:txBody>
      </p:sp>
    </p:spTree>
    <p:extLst>
      <p:ext uri="{BB962C8B-B14F-4D97-AF65-F5344CB8AC3E}">
        <p14:creationId xmlns:p14="http://schemas.microsoft.com/office/powerpoint/2010/main" val="4139269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8B1F-277A-4D5A-AE1D-B2527FCBE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8DC773-7220-43D7-94A5-C29BF6C7A7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2721AC-22E8-45E6-9CCB-8D6259CEC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A89DC4-ADA4-461C-9974-84C9419D4033}"/>
              </a:ext>
            </a:extLst>
          </p:cNvPr>
          <p:cNvSpPr>
            <a:spLocks noGrp="1"/>
          </p:cNvSpPr>
          <p:nvPr>
            <p:ph type="dt" sz="half" idx="10"/>
          </p:nvPr>
        </p:nvSpPr>
        <p:spPr/>
        <p:txBody>
          <a:bodyPr/>
          <a:lstStyle/>
          <a:p>
            <a:fld id="{D55871EC-8196-4449-AA89-4487BD6AFF84}" type="datetimeFigureOut">
              <a:rPr lang="en-US" smtClean="0"/>
              <a:t>8/3/2025</a:t>
            </a:fld>
            <a:endParaRPr lang="en-US"/>
          </a:p>
        </p:txBody>
      </p:sp>
      <p:sp>
        <p:nvSpPr>
          <p:cNvPr id="6" name="Footer Placeholder 5">
            <a:extLst>
              <a:ext uri="{FF2B5EF4-FFF2-40B4-BE49-F238E27FC236}">
                <a16:creationId xmlns:a16="http://schemas.microsoft.com/office/drawing/2014/main" id="{D8E3DA38-8320-491E-AB9C-86A91672B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CAC438-F398-4A5B-853E-FCB35F3DF633}"/>
              </a:ext>
            </a:extLst>
          </p:cNvPr>
          <p:cNvSpPr>
            <a:spLocks noGrp="1"/>
          </p:cNvSpPr>
          <p:nvPr>
            <p:ph type="sldNum" sz="quarter" idx="12"/>
          </p:nvPr>
        </p:nvSpPr>
        <p:spPr/>
        <p:txBody>
          <a:bodyPr/>
          <a:lstStyle/>
          <a:p>
            <a:fld id="{6B42B2E7-4E88-4B38-9051-3F6582E12451}" type="slidenum">
              <a:rPr lang="en-US" smtClean="0"/>
              <a:t>‹#›</a:t>
            </a:fld>
            <a:endParaRPr lang="en-US"/>
          </a:p>
        </p:txBody>
      </p:sp>
    </p:spTree>
    <p:extLst>
      <p:ext uri="{BB962C8B-B14F-4D97-AF65-F5344CB8AC3E}">
        <p14:creationId xmlns:p14="http://schemas.microsoft.com/office/powerpoint/2010/main" val="1391102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049B-12B7-4B43-949E-745156056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809319-F5E9-414C-8FED-52B64D42BB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A136E-12DD-4542-8916-2E2F98516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C9BC9A-EB2B-48FF-AC4E-FA03FD80ECCA}"/>
              </a:ext>
            </a:extLst>
          </p:cNvPr>
          <p:cNvSpPr>
            <a:spLocks noGrp="1"/>
          </p:cNvSpPr>
          <p:nvPr>
            <p:ph type="dt" sz="half" idx="10"/>
          </p:nvPr>
        </p:nvSpPr>
        <p:spPr/>
        <p:txBody>
          <a:bodyPr/>
          <a:lstStyle/>
          <a:p>
            <a:fld id="{D55871EC-8196-4449-AA89-4487BD6AFF84}" type="datetimeFigureOut">
              <a:rPr lang="en-US" smtClean="0"/>
              <a:t>8/3/2025</a:t>
            </a:fld>
            <a:endParaRPr lang="en-US"/>
          </a:p>
        </p:txBody>
      </p:sp>
      <p:sp>
        <p:nvSpPr>
          <p:cNvPr id="6" name="Footer Placeholder 5">
            <a:extLst>
              <a:ext uri="{FF2B5EF4-FFF2-40B4-BE49-F238E27FC236}">
                <a16:creationId xmlns:a16="http://schemas.microsoft.com/office/drawing/2014/main" id="{70791022-9DC8-4846-85D4-D674A800B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5518C1-4739-4380-BF22-99A5F85FA3D3}"/>
              </a:ext>
            </a:extLst>
          </p:cNvPr>
          <p:cNvSpPr>
            <a:spLocks noGrp="1"/>
          </p:cNvSpPr>
          <p:nvPr>
            <p:ph type="sldNum" sz="quarter" idx="12"/>
          </p:nvPr>
        </p:nvSpPr>
        <p:spPr/>
        <p:txBody>
          <a:bodyPr/>
          <a:lstStyle/>
          <a:p>
            <a:fld id="{6B42B2E7-4E88-4B38-9051-3F6582E12451}" type="slidenum">
              <a:rPr lang="en-US" smtClean="0"/>
              <a:t>‹#›</a:t>
            </a:fld>
            <a:endParaRPr lang="en-US"/>
          </a:p>
        </p:txBody>
      </p:sp>
    </p:spTree>
    <p:extLst>
      <p:ext uri="{BB962C8B-B14F-4D97-AF65-F5344CB8AC3E}">
        <p14:creationId xmlns:p14="http://schemas.microsoft.com/office/powerpoint/2010/main" val="3456041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FE2B31-A7E5-49BB-94D7-41C3971D71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7AC186-3B36-4032-96DC-E168A04A25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7B58A-6301-4008-B35A-70799F6A29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871EC-8196-4449-AA89-4487BD6AFF84}" type="datetimeFigureOut">
              <a:rPr lang="en-US" smtClean="0"/>
              <a:t>8/3/2025</a:t>
            </a:fld>
            <a:endParaRPr lang="en-US"/>
          </a:p>
        </p:txBody>
      </p:sp>
      <p:sp>
        <p:nvSpPr>
          <p:cNvPr id="5" name="Footer Placeholder 4">
            <a:extLst>
              <a:ext uri="{FF2B5EF4-FFF2-40B4-BE49-F238E27FC236}">
                <a16:creationId xmlns:a16="http://schemas.microsoft.com/office/drawing/2014/main" id="{52488525-ED67-46CE-95DD-97BE6951FC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4BDBD9-D886-4EE9-96F9-5F8EAABC38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2B2E7-4E88-4B38-9051-3F6582E12451}" type="slidenum">
              <a:rPr lang="en-US" smtClean="0"/>
              <a:t>‹#›</a:t>
            </a:fld>
            <a:endParaRPr lang="en-US"/>
          </a:p>
        </p:txBody>
      </p:sp>
    </p:spTree>
    <p:extLst>
      <p:ext uri="{BB962C8B-B14F-4D97-AF65-F5344CB8AC3E}">
        <p14:creationId xmlns:p14="http://schemas.microsoft.com/office/powerpoint/2010/main" val="3259043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Logo Outro Animation V2 (1)">
            <a:hlinkClick r:id="" action="ppaction://media"/>
            <a:extLst>
              <a:ext uri="{FF2B5EF4-FFF2-40B4-BE49-F238E27FC236}">
                <a16:creationId xmlns:a16="http://schemas.microsoft.com/office/drawing/2014/main" id="{426260BB-BF7A-45DE-80B0-CD1C9F1E88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36804"/>
            <a:ext cx="12192000" cy="6724650"/>
          </a:xfrm>
          <a:prstGeom prst="rect">
            <a:avLst/>
          </a:prstGeom>
        </p:spPr>
      </p:pic>
      <p:sp>
        <p:nvSpPr>
          <p:cNvPr id="2" name="Rectangle: Diagonal Corners Rounded 1">
            <a:extLst>
              <a:ext uri="{FF2B5EF4-FFF2-40B4-BE49-F238E27FC236}">
                <a16:creationId xmlns:a16="http://schemas.microsoft.com/office/drawing/2014/main" id="{56C6D9D2-31AB-482F-9DC3-4F65B14B23C5}"/>
              </a:ext>
            </a:extLst>
          </p:cNvPr>
          <p:cNvSpPr/>
          <p:nvPr/>
        </p:nvSpPr>
        <p:spPr>
          <a:xfrm>
            <a:off x="-762000" y="5987846"/>
            <a:ext cx="13096567" cy="3215148"/>
          </a:xfrm>
          <a:prstGeom prst="round2DiagRect">
            <a:avLst>
              <a:gd name="adj1" fmla="val 26331"/>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7F2213-7C24-46AF-96F1-E1BFD329AA69}"/>
              </a:ext>
            </a:extLst>
          </p:cNvPr>
          <p:cNvSpPr txBox="1"/>
          <p:nvPr/>
        </p:nvSpPr>
        <p:spPr>
          <a:xfrm>
            <a:off x="3352800" y="3958222"/>
            <a:ext cx="5886450" cy="369332"/>
          </a:xfrm>
          <a:prstGeom prst="rect">
            <a:avLst/>
          </a:prstGeom>
          <a:noFill/>
        </p:spPr>
        <p:txBody>
          <a:bodyPr wrap="square" rtlCol="0">
            <a:spAutoFit/>
          </a:bodyPr>
          <a:lstStyle/>
          <a:p>
            <a:endParaRPr lang="en-US" dirty="0">
              <a:latin typeface="Microsoft New Tai Lue" panose="020B0502040204020203" pitchFamily="34" charset="0"/>
              <a:cs typeface="Microsoft New Tai Lue" panose="020B0502040204020203" pitchFamily="34" charset="0"/>
            </a:endParaRPr>
          </a:p>
        </p:txBody>
      </p:sp>
      <p:sp>
        <p:nvSpPr>
          <p:cNvPr id="7" name="Rectangle: Rounded Corners 6">
            <a:extLst>
              <a:ext uri="{FF2B5EF4-FFF2-40B4-BE49-F238E27FC236}">
                <a16:creationId xmlns:a16="http://schemas.microsoft.com/office/drawing/2014/main" id="{DA75C2F5-8EBC-4192-BBC1-94196DE2FE22}"/>
              </a:ext>
            </a:extLst>
          </p:cNvPr>
          <p:cNvSpPr/>
          <p:nvPr/>
        </p:nvSpPr>
        <p:spPr>
          <a:xfrm>
            <a:off x="3352800" y="3961426"/>
            <a:ext cx="5695950" cy="533400"/>
          </a:xfrm>
          <a:prstGeom prst="roundRect">
            <a:avLst>
              <a:gd name="adj" fmla="val 50000"/>
            </a:avLst>
          </a:prstGeom>
          <a:gradFill flip="none" rotWithShape="1">
            <a:gsLst>
              <a:gs pos="9000">
                <a:srgbClr val="C3A961"/>
              </a:gs>
              <a:gs pos="100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New Tai Lue" panose="020B0502040204020203" pitchFamily="34" charset="0"/>
              <a:cs typeface="Microsoft New Tai Lue" panose="020B0502040204020203" pitchFamily="34" charset="0"/>
            </a:endParaRPr>
          </a:p>
        </p:txBody>
      </p:sp>
      <p:sp>
        <p:nvSpPr>
          <p:cNvPr id="8" name="TextBox 7">
            <a:extLst>
              <a:ext uri="{FF2B5EF4-FFF2-40B4-BE49-F238E27FC236}">
                <a16:creationId xmlns:a16="http://schemas.microsoft.com/office/drawing/2014/main" id="{ACC8A22C-425E-4B7E-B635-EA3BCD871E8D}"/>
              </a:ext>
            </a:extLst>
          </p:cNvPr>
          <p:cNvSpPr txBox="1"/>
          <p:nvPr/>
        </p:nvSpPr>
        <p:spPr>
          <a:xfrm>
            <a:off x="3648075" y="4041858"/>
            <a:ext cx="6800850" cy="369332"/>
          </a:xfrm>
          <a:prstGeom prst="rect">
            <a:avLst/>
          </a:prstGeom>
          <a:noFill/>
        </p:spPr>
        <p:txBody>
          <a:bodyPr wrap="square" rtlCol="0">
            <a:spAutoFit/>
          </a:bodyPr>
          <a:lstStyle/>
          <a:p>
            <a:r>
              <a:rPr lang="en-US" dirty="0">
                <a:solidFill>
                  <a:schemeClr val="bg1"/>
                </a:solidFill>
                <a:latin typeface="Microsoft New Tai Lue" panose="020B0502040204020203" pitchFamily="34" charset="0"/>
                <a:cs typeface="Microsoft New Tai Lue" panose="020B0502040204020203" pitchFamily="34" charset="0"/>
              </a:rPr>
              <a:t>THERE’S MORE MARKET THAN MEETS THE MLS™</a:t>
            </a:r>
          </a:p>
        </p:txBody>
      </p:sp>
      <p:grpSp>
        <p:nvGrpSpPr>
          <p:cNvPr id="9" name="Group 8">
            <a:extLst>
              <a:ext uri="{FF2B5EF4-FFF2-40B4-BE49-F238E27FC236}">
                <a16:creationId xmlns:a16="http://schemas.microsoft.com/office/drawing/2014/main" id="{FFE5DACC-D391-4660-8DF0-C3B538464330}"/>
              </a:ext>
            </a:extLst>
          </p:cNvPr>
          <p:cNvGrpSpPr/>
          <p:nvPr/>
        </p:nvGrpSpPr>
        <p:grpSpPr>
          <a:xfrm rot="11112740">
            <a:off x="5238275" y="8861645"/>
            <a:ext cx="2894971" cy="2804716"/>
            <a:chOff x="4361722" y="1765987"/>
            <a:chExt cx="2549755" cy="2470263"/>
          </a:xfrm>
          <a:gradFill>
            <a:gsLst>
              <a:gs pos="58400">
                <a:srgbClr val="D3BFA5"/>
              </a:gs>
              <a:gs pos="17000">
                <a:srgbClr val="896B43"/>
              </a:gs>
              <a:gs pos="100000">
                <a:srgbClr val="B6956A"/>
              </a:gs>
            </a:gsLst>
            <a:path path="circle">
              <a:fillToRect t="100000" r="100000"/>
            </a:path>
          </a:gradFill>
        </p:grpSpPr>
        <p:sp>
          <p:nvSpPr>
            <p:cNvPr id="10" name="Freeform: Shape 9">
              <a:extLst>
                <a:ext uri="{FF2B5EF4-FFF2-40B4-BE49-F238E27FC236}">
                  <a16:creationId xmlns:a16="http://schemas.microsoft.com/office/drawing/2014/main" id="{E11B1C8D-FDF6-4086-AD2E-14154314A4E1}"/>
                </a:ext>
              </a:extLst>
            </p:cNvPr>
            <p:cNvSpPr/>
            <p:nvPr/>
          </p:nvSpPr>
          <p:spPr>
            <a:xfrm>
              <a:off x="5665718" y="1882533"/>
              <a:ext cx="1241606" cy="1101853"/>
            </a:xfrm>
            <a:custGeom>
              <a:avLst/>
              <a:gdLst>
                <a:gd name="connsiteX0" fmla="*/ 524305 w 1241606"/>
                <a:gd name="connsiteY0" fmla="*/ 0 h 1101853"/>
                <a:gd name="connsiteX1" fmla="*/ 584667 w 1241606"/>
                <a:gd name="connsiteY1" fmla="*/ 29078 h 1101853"/>
                <a:gd name="connsiteX2" fmla="*/ 1231285 w 1241606"/>
                <a:gd name="connsiteY2" fmla="*/ 900326 h 1101853"/>
                <a:gd name="connsiteX3" fmla="*/ 1241606 w 1241606"/>
                <a:gd name="connsiteY3" fmla="*/ 967951 h 1101853"/>
                <a:gd name="connsiteX4" fmla="*/ 1124482 w 1241606"/>
                <a:gd name="connsiteY4" fmla="*/ 925083 h 1101853"/>
                <a:gd name="connsiteX5" fmla="*/ 742225 w 1241606"/>
                <a:gd name="connsiteY5" fmla="*/ 867291 h 1101853"/>
                <a:gd name="connsiteX6" fmla="*/ 686696 w 1241606"/>
                <a:gd name="connsiteY6" fmla="*/ 870095 h 1101853"/>
                <a:gd name="connsiteX7" fmla="*/ 658881 w 1241606"/>
                <a:gd name="connsiteY7" fmla="*/ 867291 h 1101853"/>
                <a:gd name="connsiteX8" fmla="*/ 547376 w 1241606"/>
                <a:gd name="connsiteY8" fmla="*/ 878532 h 1101853"/>
                <a:gd name="connsiteX9" fmla="*/ 515219 w 1241606"/>
                <a:gd name="connsiteY9" fmla="*/ 888515 h 1101853"/>
                <a:gd name="connsiteX10" fmla="*/ 483160 w 1241606"/>
                <a:gd name="connsiteY10" fmla="*/ 893407 h 1101853"/>
                <a:gd name="connsiteX11" fmla="*/ 23511 w 1241606"/>
                <a:gd name="connsiteY11" fmla="*/ 1086827 h 1101853"/>
                <a:gd name="connsiteX12" fmla="*/ 3417 w 1241606"/>
                <a:gd name="connsiteY12" fmla="*/ 1101853 h 1101853"/>
                <a:gd name="connsiteX13" fmla="*/ 0 w 1241606"/>
                <a:gd name="connsiteY13" fmla="*/ 1034187 h 1101853"/>
                <a:gd name="connsiteX14" fmla="*/ 467788 w 1241606"/>
                <a:gd name="connsiteY14" fmla="*/ 42263 h 1101853"/>
                <a:gd name="connsiteX15" fmla="*/ 524305 w 1241606"/>
                <a:gd name="connsiteY15" fmla="*/ 0 h 11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1606" h="1101853">
                  <a:moveTo>
                    <a:pt x="524305" y="0"/>
                  </a:moveTo>
                  <a:lnTo>
                    <a:pt x="584667" y="29078"/>
                  </a:lnTo>
                  <a:cubicBezTo>
                    <a:pt x="912522" y="207179"/>
                    <a:pt x="1154230" y="523763"/>
                    <a:pt x="1231285" y="900326"/>
                  </a:cubicBezTo>
                  <a:lnTo>
                    <a:pt x="1241606" y="967951"/>
                  </a:lnTo>
                  <a:lnTo>
                    <a:pt x="1124482" y="925083"/>
                  </a:lnTo>
                  <a:cubicBezTo>
                    <a:pt x="1003727" y="887524"/>
                    <a:pt x="875339" y="867291"/>
                    <a:pt x="742225" y="867291"/>
                  </a:cubicBezTo>
                  <a:lnTo>
                    <a:pt x="686696" y="870095"/>
                  </a:lnTo>
                  <a:lnTo>
                    <a:pt x="658881" y="867291"/>
                  </a:lnTo>
                  <a:cubicBezTo>
                    <a:pt x="620685" y="867291"/>
                    <a:pt x="583393" y="871162"/>
                    <a:pt x="547376" y="878532"/>
                  </a:cubicBezTo>
                  <a:lnTo>
                    <a:pt x="515219" y="888515"/>
                  </a:lnTo>
                  <a:lnTo>
                    <a:pt x="483160" y="893407"/>
                  </a:lnTo>
                  <a:cubicBezTo>
                    <a:pt x="315799" y="927654"/>
                    <a:pt x="160285" y="994425"/>
                    <a:pt x="23511" y="1086827"/>
                  </a:cubicBezTo>
                  <a:lnTo>
                    <a:pt x="3417" y="1101853"/>
                  </a:lnTo>
                  <a:lnTo>
                    <a:pt x="0" y="1034187"/>
                  </a:lnTo>
                  <a:cubicBezTo>
                    <a:pt x="0" y="634845"/>
                    <a:pt x="182098" y="278035"/>
                    <a:pt x="467788" y="42263"/>
                  </a:cubicBezTo>
                  <a:lnTo>
                    <a:pt x="52430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B0F00815-B8F3-46E5-9DF1-C269A00DCB2A}"/>
                </a:ext>
              </a:extLst>
            </p:cNvPr>
            <p:cNvSpPr/>
            <p:nvPr/>
          </p:nvSpPr>
          <p:spPr>
            <a:xfrm>
              <a:off x="4361722" y="1765987"/>
              <a:ext cx="1837826" cy="2470263"/>
            </a:xfrm>
            <a:custGeom>
              <a:avLst/>
              <a:gdLst>
                <a:gd name="connsiteX0" fmla="*/ 1285461 w 1837826"/>
                <a:gd name="connsiteY0" fmla="*/ 0 h 2470263"/>
                <a:gd name="connsiteX1" fmla="*/ 1785821 w 1837826"/>
                <a:gd name="connsiteY1" fmla="*/ 101018 h 2470263"/>
                <a:gd name="connsiteX2" fmla="*/ 1837826 w 1837826"/>
                <a:gd name="connsiteY2" fmla="*/ 126070 h 2470263"/>
                <a:gd name="connsiteX3" fmla="*/ 1781309 w 1837826"/>
                <a:gd name="connsiteY3" fmla="*/ 168333 h 2470263"/>
                <a:gd name="connsiteX4" fmla="*/ 1313521 w 1837826"/>
                <a:gd name="connsiteY4" fmla="*/ 1160257 h 2470263"/>
                <a:gd name="connsiteX5" fmla="*/ 1316938 w 1837826"/>
                <a:gd name="connsiteY5" fmla="*/ 1227923 h 2470263"/>
                <a:gd name="connsiteX6" fmla="*/ 1238073 w 1837826"/>
                <a:gd name="connsiteY6" fmla="*/ 1286898 h 2470263"/>
                <a:gd name="connsiteX7" fmla="*/ 770285 w 1837826"/>
                <a:gd name="connsiteY7" fmla="*/ 2278822 h 2470263"/>
                <a:gd name="connsiteX8" fmla="*/ 776922 w 1837826"/>
                <a:gd name="connsiteY8" fmla="*/ 2410253 h 2470263"/>
                <a:gd name="connsiteX9" fmla="*/ 786080 w 1837826"/>
                <a:gd name="connsiteY9" fmla="*/ 2470263 h 2470263"/>
                <a:gd name="connsiteX10" fmla="*/ 785101 w 1837826"/>
                <a:gd name="connsiteY10" fmla="*/ 2469904 h 2470263"/>
                <a:gd name="connsiteX11" fmla="*/ 0 w 1837826"/>
                <a:gd name="connsiteY11" fmla="*/ 1285461 h 2470263"/>
                <a:gd name="connsiteX12" fmla="*/ 1285461 w 1837826"/>
                <a:gd name="connsiteY12" fmla="*/ 0 h 247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826" h="2470263">
                  <a:moveTo>
                    <a:pt x="1285461" y="0"/>
                  </a:moveTo>
                  <a:cubicBezTo>
                    <a:pt x="1462946" y="0"/>
                    <a:pt x="1632030" y="35970"/>
                    <a:pt x="1785821" y="101018"/>
                  </a:cubicBezTo>
                  <a:lnTo>
                    <a:pt x="1837826" y="126070"/>
                  </a:lnTo>
                  <a:lnTo>
                    <a:pt x="1781309" y="168333"/>
                  </a:lnTo>
                  <a:cubicBezTo>
                    <a:pt x="1495619" y="404105"/>
                    <a:pt x="1313521" y="760915"/>
                    <a:pt x="1313521" y="1160257"/>
                  </a:cubicBezTo>
                  <a:lnTo>
                    <a:pt x="1316938" y="1227923"/>
                  </a:lnTo>
                  <a:lnTo>
                    <a:pt x="1238073" y="1286898"/>
                  </a:lnTo>
                  <a:cubicBezTo>
                    <a:pt x="952383" y="1522670"/>
                    <a:pt x="770285" y="1879480"/>
                    <a:pt x="770285" y="2278822"/>
                  </a:cubicBezTo>
                  <a:cubicBezTo>
                    <a:pt x="770285" y="2323193"/>
                    <a:pt x="772533" y="2367040"/>
                    <a:pt x="776922" y="2410253"/>
                  </a:cubicBezTo>
                  <a:lnTo>
                    <a:pt x="786080" y="2470263"/>
                  </a:lnTo>
                  <a:lnTo>
                    <a:pt x="785101" y="2469904"/>
                  </a:lnTo>
                  <a:cubicBezTo>
                    <a:pt x="323730" y="2274761"/>
                    <a:pt x="0" y="1817917"/>
                    <a:pt x="0" y="1285461"/>
                  </a:cubicBezTo>
                  <a:cubicBezTo>
                    <a:pt x="0" y="575520"/>
                    <a:pt x="575520" y="0"/>
                    <a:pt x="128546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DB139D52-30F0-452C-AF76-BC2DEDAD0DB0}"/>
                </a:ext>
              </a:extLst>
            </p:cNvPr>
            <p:cNvSpPr/>
            <p:nvPr/>
          </p:nvSpPr>
          <p:spPr>
            <a:xfrm>
              <a:off x="6340772" y="2740298"/>
              <a:ext cx="570705" cy="704220"/>
            </a:xfrm>
            <a:custGeom>
              <a:avLst/>
              <a:gdLst>
                <a:gd name="connsiteX0" fmla="*/ 55529 w 570705"/>
                <a:gd name="connsiteY0" fmla="*/ 0 h 704220"/>
                <a:gd name="connsiteX1" fmla="*/ 437786 w 570705"/>
                <a:gd name="connsiteY1" fmla="*/ 57792 h 704220"/>
                <a:gd name="connsiteX2" fmla="*/ 554910 w 570705"/>
                <a:gd name="connsiteY2" fmla="*/ 100660 h 704220"/>
                <a:gd name="connsiteX3" fmla="*/ 564068 w 570705"/>
                <a:gd name="connsiteY3" fmla="*/ 160669 h 704220"/>
                <a:gd name="connsiteX4" fmla="*/ 570705 w 570705"/>
                <a:gd name="connsiteY4" fmla="*/ 292100 h 704220"/>
                <a:gd name="connsiteX5" fmla="*/ 512913 w 570705"/>
                <a:gd name="connsiteY5" fmla="*/ 674357 h 704220"/>
                <a:gd name="connsiteX6" fmla="*/ 501983 w 570705"/>
                <a:gd name="connsiteY6" fmla="*/ 704220 h 704220"/>
                <a:gd name="connsiteX7" fmla="*/ 514224 w 570705"/>
                <a:gd name="connsiteY7" fmla="*/ 664785 h 704220"/>
                <a:gd name="connsiteX8" fmla="*/ 525465 w 570705"/>
                <a:gd name="connsiteY8" fmla="*/ 553280 h 704220"/>
                <a:gd name="connsiteX9" fmla="*/ 83690 w 570705"/>
                <a:gd name="connsiteY9" fmla="*/ 11241 h 704220"/>
                <a:gd name="connsiteX10" fmla="*/ 0 w 570705"/>
                <a:gd name="connsiteY10" fmla="*/ 2804 h 704220"/>
                <a:gd name="connsiteX11" fmla="*/ 55529 w 570705"/>
                <a:gd name="connsiteY11" fmla="*/ 0 h 7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0705" h="704220">
                  <a:moveTo>
                    <a:pt x="55529" y="0"/>
                  </a:moveTo>
                  <a:cubicBezTo>
                    <a:pt x="188643" y="0"/>
                    <a:pt x="317031" y="20233"/>
                    <a:pt x="437786" y="57792"/>
                  </a:cubicBezTo>
                  <a:lnTo>
                    <a:pt x="554910" y="100660"/>
                  </a:lnTo>
                  <a:lnTo>
                    <a:pt x="564068" y="160669"/>
                  </a:lnTo>
                  <a:cubicBezTo>
                    <a:pt x="568457" y="203883"/>
                    <a:pt x="570705" y="247729"/>
                    <a:pt x="570705" y="292100"/>
                  </a:cubicBezTo>
                  <a:cubicBezTo>
                    <a:pt x="570705" y="425214"/>
                    <a:pt x="550472" y="553602"/>
                    <a:pt x="512913" y="674357"/>
                  </a:cubicBezTo>
                  <a:lnTo>
                    <a:pt x="501983" y="704220"/>
                  </a:lnTo>
                  <a:lnTo>
                    <a:pt x="514224" y="664785"/>
                  </a:lnTo>
                  <a:cubicBezTo>
                    <a:pt x="521595" y="628768"/>
                    <a:pt x="525465" y="591476"/>
                    <a:pt x="525465" y="553280"/>
                  </a:cubicBezTo>
                  <a:cubicBezTo>
                    <a:pt x="525465" y="285908"/>
                    <a:pt x="335811" y="62832"/>
                    <a:pt x="83690" y="11241"/>
                  </a:cubicBezTo>
                  <a:lnTo>
                    <a:pt x="0" y="2804"/>
                  </a:lnTo>
                  <a:lnTo>
                    <a:pt x="5552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Group 12">
            <a:extLst>
              <a:ext uri="{FF2B5EF4-FFF2-40B4-BE49-F238E27FC236}">
                <a16:creationId xmlns:a16="http://schemas.microsoft.com/office/drawing/2014/main" id="{4E02F412-3F70-49ED-A007-D9934CDE7863}"/>
              </a:ext>
            </a:extLst>
          </p:cNvPr>
          <p:cNvGrpSpPr/>
          <p:nvPr/>
        </p:nvGrpSpPr>
        <p:grpSpPr>
          <a:xfrm rot="9756293">
            <a:off x="3451449" y="8851466"/>
            <a:ext cx="2649158" cy="2908187"/>
            <a:chOff x="5918668" y="1640784"/>
            <a:chExt cx="2333255" cy="2561396"/>
          </a:xfrm>
          <a:gradFill flip="none" rotWithShape="1">
            <a:gsLst>
              <a:gs pos="67000">
                <a:srgbClr val="78E4CA"/>
              </a:gs>
              <a:gs pos="24000">
                <a:srgbClr val="15A4B7"/>
              </a:gs>
              <a:gs pos="100000">
                <a:srgbClr val="39D7B1"/>
              </a:gs>
            </a:gsLst>
            <a:path path="circle">
              <a:fillToRect t="100000" r="100000"/>
            </a:path>
            <a:tileRect l="-100000" b="-100000"/>
          </a:gradFill>
        </p:grpSpPr>
        <p:sp>
          <p:nvSpPr>
            <p:cNvPr id="14" name="Freeform: Shape 13">
              <a:extLst>
                <a:ext uri="{FF2B5EF4-FFF2-40B4-BE49-F238E27FC236}">
                  <a16:creationId xmlns:a16="http://schemas.microsoft.com/office/drawing/2014/main" id="{823038CD-6BE3-4B84-9FE2-4C1631977D30}"/>
                </a:ext>
              </a:extLst>
            </p:cNvPr>
            <p:cNvSpPr/>
            <p:nvPr/>
          </p:nvSpPr>
          <p:spPr>
            <a:xfrm>
              <a:off x="6414054" y="2850483"/>
              <a:ext cx="1291173" cy="1351697"/>
            </a:xfrm>
            <a:custGeom>
              <a:avLst/>
              <a:gdLst>
                <a:gd name="connsiteX0" fmla="*/ 508510 w 1291173"/>
                <a:gd name="connsiteY0" fmla="*/ 0 h 1351697"/>
                <a:gd name="connsiteX1" fmla="*/ 509489 w 1291173"/>
                <a:gd name="connsiteY1" fmla="*/ 358 h 1351697"/>
                <a:gd name="connsiteX2" fmla="*/ 1287953 w 1291173"/>
                <a:gd name="connsiteY2" fmla="*/ 1053370 h 1351697"/>
                <a:gd name="connsiteX3" fmla="*/ 1291173 w 1291173"/>
                <a:gd name="connsiteY3" fmla="*/ 1117135 h 1351697"/>
                <a:gd name="connsiteX4" fmla="*/ 1271079 w 1291173"/>
                <a:gd name="connsiteY4" fmla="*/ 1132161 h 1351697"/>
                <a:gd name="connsiteX5" fmla="*/ 552365 w 1291173"/>
                <a:gd name="connsiteY5" fmla="*/ 1351697 h 1351697"/>
                <a:gd name="connsiteX6" fmla="*/ 52005 w 1291173"/>
                <a:gd name="connsiteY6" fmla="*/ 1250679 h 1351697"/>
                <a:gd name="connsiteX7" fmla="*/ 0 w 1291173"/>
                <a:gd name="connsiteY7" fmla="*/ 1225627 h 1351697"/>
                <a:gd name="connsiteX8" fmla="*/ 56517 w 1291173"/>
                <a:gd name="connsiteY8" fmla="*/ 1183364 h 1351697"/>
                <a:gd name="connsiteX9" fmla="*/ 423287 w 1291173"/>
                <a:gd name="connsiteY9" fmla="*/ 691800 h 1351697"/>
                <a:gd name="connsiteX10" fmla="*/ 424590 w 1291173"/>
                <a:gd name="connsiteY10" fmla="*/ 688241 h 1351697"/>
                <a:gd name="connsiteX11" fmla="*/ 435586 w 1291173"/>
                <a:gd name="connsiteY11" fmla="*/ 667982 h 1351697"/>
                <a:gd name="connsiteX12" fmla="*/ 455583 w 1291173"/>
                <a:gd name="connsiteY12" fmla="*/ 603560 h 1351697"/>
                <a:gd name="connsiteX13" fmla="*/ 466513 w 1291173"/>
                <a:gd name="connsiteY13" fmla="*/ 573697 h 1351697"/>
                <a:gd name="connsiteX14" fmla="*/ 524305 w 1291173"/>
                <a:gd name="connsiteY14" fmla="*/ 191440 h 1351697"/>
                <a:gd name="connsiteX15" fmla="*/ 517668 w 1291173"/>
                <a:gd name="connsiteY15" fmla="*/ 60009 h 1351697"/>
                <a:gd name="connsiteX16" fmla="*/ 508510 w 1291173"/>
                <a:gd name="connsiteY16" fmla="*/ 0 h 135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1173" h="1351697">
                  <a:moveTo>
                    <a:pt x="508510" y="0"/>
                  </a:moveTo>
                  <a:lnTo>
                    <a:pt x="509489" y="358"/>
                  </a:lnTo>
                  <a:cubicBezTo>
                    <a:pt x="932413" y="179239"/>
                    <a:pt x="1239679" y="578022"/>
                    <a:pt x="1287953" y="1053370"/>
                  </a:cubicBezTo>
                  <a:lnTo>
                    <a:pt x="1291173" y="1117135"/>
                  </a:lnTo>
                  <a:lnTo>
                    <a:pt x="1271079" y="1132161"/>
                  </a:lnTo>
                  <a:cubicBezTo>
                    <a:pt x="1065918" y="1270765"/>
                    <a:pt x="818593" y="1351697"/>
                    <a:pt x="552365" y="1351697"/>
                  </a:cubicBezTo>
                  <a:cubicBezTo>
                    <a:pt x="374880" y="1351697"/>
                    <a:pt x="205796" y="1315727"/>
                    <a:pt x="52005" y="1250679"/>
                  </a:cubicBezTo>
                  <a:lnTo>
                    <a:pt x="0" y="1225627"/>
                  </a:lnTo>
                  <a:lnTo>
                    <a:pt x="56517" y="1183364"/>
                  </a:lnTo>
                  <a:cubicBezTo>
                    <a:pt x="215234" y="1052380"/>
                    <a:pt x="341978" y="884038"/>
                    <a:pt x="423287" y="691800"/>
                  </a:cubicBezTo>
                  <a:lnTo>
                    <a:pt x="424590" y="688241"/>
                  </a:lnTo>
                  <a:lnTo>
                    <a:pt x="435586" y="667982"/>
                  </a:lnTo>
                  <a:lnTo>
                    <a:pt x="455583" y="603560"/>
                  </a:lnTo>
                  <a:lnTo>
                    <a:pt x="466513" y="573697"/>
                  </a:lnTo>
                  <a:cubicBezTo>
                    <a:pt x="504072" y="452942"/>
                    <a:pt x="524305" y="324554"/>
                    <a:pt x="524305" y="191440"/>
                  </a:cubicBezTo>
                  <a:cubicBezTo>
                    <a:pt x="524305" y="147069"/>
                    <a:pt x="522057" y="103223"/>
                    <a:pt x="517668" y="60009"/>
                  </a:cubicBezTo>
                  <a:lnTo>
                    <a:pt x="5085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8048EA5-7D7F-46E1-AD87-56EBB3E878F7}"/>
                </a:ext>
              </a:extLst>
            </p:cNvPr>
            <p:cNvSpPr/>
            <p:nvPr/>
          </p:nvSpPr>
          <p:spPr>
            <a:xfrm>
              <a:off x="6205306" y="1640784"/>
              <a:ext cx="2046617" cy="2336360"/>
            </a:xfrm>
            <a:custGeom>
              <a:avLst/>
              <a:gdLst>
                <a:gd name="connsiteX0" fmla="*/ 761156 w 2046617"/>
                <a:gd name="connsiteY0" fmla="*/ 0 h 2336360"/>
                <a:gd name="connsiteX1" fmla="*/ 2046617 w 2046617"/>
                <a:gd name="connsiteY1" fmla="*/ 1285461 h 2336360"/>
                <a:gd name="connsiteX2" fmla="*/ 1578829 w 2046617"/>
                <a:gd name="connsiteY2" fmla="*/ 2277385 h 2336360"/>
                <a:gd name="connsiteX3" fmla="*/ 1499964 w 2046617"/>
                <a:gd name="connsiteY3" fmla="*/ 2336360 h 2336360"/>
                <a:gd name="connsiteX4" fmla="*/ 1496744 w 2046617"/>
                <a:gd name="connsiteY4" fmla="*/ 2272595 h 2336360"/>
                <a:gd name="connsiteX5" fmla="*/ 718280 w 2046617"/>
                <a:gd name="connsiteY5" fmla="*/ 1219583 h 2336360"/>
                <a:gd name="connsiteX6" fmla="*/ 717301 w 2046617"/>
                <a:gd name="connsiteY6" fmla="*/ 1219225 h 2336360"/>
                <a:gd name="connsiteX7" fmla="*/ 706980 w 2046617"/>
                <a:gd name="connsiteY7" fmla="*/ 1151600 h 2336360"/>
                <a:gd name="connsiteX8" fmla="*/ 60362 w 2046617"/>
                <a:gd name="connsiteY8" fmla="*/ 280352 h 2336360"/>
                <a:gd name="connsiteX9" fmla="*/ 0 w 2046617"/>
                <a:gd name="connsiteY9" fmla="*/ 251274 h 2336360"/>
                <a:gd name="connsiteX10" fmla="*/ 42442 w 2046617"/>
                <a:gd name="connsiteY10" fmla="*/ 219536 h 2336360"/>
                <a:gd name="connsiteX11" fmla="*/ 761156 w 2046617"/>
                <a:gd name="connsiteY11" fmla="*/ 0 h 233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6617" h="2336360">
                  <a:moveTo>
                    <a:pt x="761156" y="0"/>
                  </a:moveTo>
                  <a:cubicBezTo>
                    <a:pt x="1471097" y="0"/>
                    <a:pt x="2046617" y="575520"/>
                    <a:pt x="2046617" y="1285461"/>
                  </a:cubicBezTo>
                  <a:cubicBezTo>
                    <a:pt x="2046617" y="1684803"/>
                    <a:pt x="1864519" y="2041613"/>
                    <a:pt x="1578829" y="2277385"/>
                  </a:cubicBezTo>
                  <a:lnTo>
                    <a:pt x="1499964" y="2336360"/>
                  </a:lnTo>
                  <a:lnTo>
                    <a:pt x="1496744" y="2272595"/>
                  </a:lnTo>
                  <a:cubicBezTo>
                    <a:pt x="1448470" y="1797247"/>
                    <a:pt x="1141204" y="1398464"/>
                    <a:pt x="718280" y="1219583"/>
                  </a:cubicBezTo>
                  <a:lnTo>
                    <a:pt x="717301" y="1219225"/>
                  </a:lnTo>
                  <a:lnTo>
                    <a:pt x="706980" y="1151600"/>
                  </a:lnTo>
                  <a:cubicBezTo>
                    <a:pt x="629925" y="775037"/>
                    <a:pt x="388217" y="458453"/>
                    <a:pt x="60362" y="280352"/>
                  </a:cubicBezTo>
                  <a:lnTo>
                    <a:pt x="0" y="251274"/>
                  </a:lnTo>
                  <a:lnTo>
                    <a:pt x="42442" y="219536"/>
                  </a:lnTo>
                  <a:cubicBezTo>
                    <a:pt x="247603" y="80932"/>
                    <a:pt x="494928" y="0"/>
                    <a:pt x="7611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251AB91B-7FB4-4583-97F8-531A2093F5C8}"/>
                </a:ext>
              </a:extLst>
            </p:cNvPr>
            <p:cNvSpPr/>
            <p:nvPr/>
          </p:nvSpPr>
          <p:spPr>
            <a:xfrm>
              <a:off x="5918668" y="3542359"/>
              <a:ext cx="933525" cy="537386"/>
            </a:xfrm>
            <a:custGeom>
              <a:avLst/>
              <a:gdLst>
                <a:gd name="connsiteX0" fmla="*/ 933525 w 933525"/>
                <a:gd name="connsiteY0" fmla="*/ 0 h 537386"/>
                <a:gd name="connsiteX1" fmla="*/ 932222 w 933525"/>
                <a:gd name="connsiteY1" fmla="*/ 3559 h 537386"/>
                <a:gd name="connsiteX2" fmla="*/ 565452 w 933525"/>
                <a:gd name="connsiteY2" fmla="*/ 495123 h 537386"/>
                <a:gd name="connsiteX3" fmla="*/ 508935 w 933525"/>
                <a:gd name="connsiteY3" fmla="*/ 537386 h 537386"/>
                <a:gd name="connsiteX4" fmla="*/ 448573 w 933525"/>
                <a:gd name="connsiteY4" fmla="*/ 508308 h 537386"/>
                <a:gd name="connsiteX5" fmla="*/ 69376 w 933525"/>
                <a:gd name="connsiteY5" fmla="*/ 195668 h 537386"/>
                <a:gd name="connsiteX6" fmla="*/ 0 w 933525"/>
                <a:gd name="connsiteY6" fmla="*/ 102894 h 537386"/>
                <a:gd name="connsiteX7" fmla="*/ 43492 w 933525"/>
                <a:gd name="connsiteY7" fmla="*/ 155607 h 537386"/>
                <a:gd name="connsiteX8" fmla="*/ 434720 w 933525"/>
                <a:gd name="connsiteY8" fmla="*/ 317659 h 537386"/>
                <a:gd name="connsiteX9" fmla="*/ 893508 w 933525"/>
                <a:gd name="connsiteY9" fmla="*/ 73723 h 537386"/>
                <a:gd name="connsiteX10" fmla="*/ 933525 w 933525"/>
                <a:gd name="connsiteY10" fmla="*/ 0 h 53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3525" h="537386">
                  <a:moveTo>
                    <a:pt x="933525" y="0"/>
                  </a:moveTo>
                  <a:lnTo>
                    <a:pt x="932222" y="3559"/>
                  </a:lnTo>
                  <a:cubicBezTo>
                    <a:pt x="850913" y="195797"/>
                    <a:pt x="724169" y="364139"/>
                    <a:pt x="565452" y="495123"/>
                  </a:cubicBezTo>
                  <a:lnTo>
                    <a:pt x="508935" y="537386"/>
                  </a:lnTo>
                  <a:lnTo>
                    <a:pt x="448573" y="508308"/>
                  </a:lnTo>
                  <a:cubicBezTo>
                    <a:pt x="302860" y="429152"/>
                    <a:pt x="174164" y="322641"/>
                    <a:pt x="69376" y="195668"/>
                  </a:cubicBezTo>
                  <a:lnTo>
                    <a:pt x="0" y="102894"/>
                  </a:lnTo>
                  <a:lnTo>
                    <a:pt x="43492" y="155607"/>
                  </a:lnTo>
                  <a:cubicBezTo>
                    <a:pt x="143616" y="255731"/>
                    <a:pt x="281936" y="317659"/>
                    <a:pt x="434720" y="317659"/>
                  </a:cubicBezTo>
                  <a:cubicBezTo>
                    <a:pt x="625700" y="317659"/>
                    <a:pt x="794080" y="220897"/>
                    <a:pt x="893508" y="73723"/>
                  </a:cubicBezTo>
                  <a:lnTo>
                    <a:pt x="9335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D512D985-322B-4BFD-89F3-43A4F40F4790}"/>
              </a:ext>
            </a:extLst>
          </p:cNvPr>
          <p:cNvGrpSpPr/>
          <p:nvPr/>
        </p:nvGrpSpPr>
        <p:grpSpPr>
          <a:xfrm rot="12523049">
            <a:off x="4147605" y="7089063"/>
            <a:ext cx="2919004" cy="2870871"/>
            <a:chOff x="5122482" y="2780573"/>
            <a:chExt cx="2570922" cy="2528529"/>
          </a:xfrm>
          <a:gradFill flip="none" rotWithShape="1">
            <a:gsLst>
              <a:gs pos="54000">
                <a:srgbClr val="FE9640"/>
              </a:gs>
              <a:gs pos="0">
                <a:srgbClr val="F88614"/>
              </a:gs>
              <a:gs pos="100000">
                <a:srgbClr val="CE4108"/>
              </a:gs>
            </a:gsLst>
            <a:path path="circle">
              <a:fillToRect l="100000" t="100000"/>
            </a:path>
            <a:tileRect r="-100000" b="-100000"/>
          </a:gradFill>
        </p:grpSpPr>
        <p:sp>
          <p:nvSpPr>
            <p:cNvPr id="18" name="Freeform: Shape 17">
              <a:extLst>
                <a:ext uri="{FF2B5EF4-FFF2-40B4-BE49-F238E27FC236}">
                  <a16:creationId xmlns:a16="http://schemas.microsoft.com/office/drawing/2014/main" id="{2FF4E666-6200-4060-954E-6C1F6BAD9258}"/>
                </a:ext>
              </a:extLst>
            </p:cNvPr>
            <p:cNvSpPr/>
            <p:nvPr/>
          </p:nvSpPr>
          <p:spPr>
            <a:xfrm>
              <a:off x="5122482" y="2982267"/>
              <a:ext cx="1276332" cy="1342999"/>
            </a:xfrm>
            <a:custGeom>
              <a:avLst/>
              <a:gdLst>
                <a:gd name="connsiteX0" fmla="*/ 546653 w 1276332"/>
                <a:gd name="connsiteY0" fmla="*/ 0 h 1342999"/>
                <a:gd name="connsiteX1" fmla="*/ 549873 w 1276332"/>
                <a:gd name="connsiteY1" fmla="*/ 63765 h 1342999"/>
                <a:gd name="connsiteX2" fmla="*/ 644254 w 1276332"/>
                <a:gd name="connsiteY2" fmla="*/ 432694 h 1342999"/>
                <a:gd name="connsiteX3" fmla="*/ 690909 w 1276332"/>
                <a:gd name="connsiteY3" fmla="*/ 529543 h 1342999"/>
                <a:gd name="connsiteX4" fmla="*/ 692317 w 1276332"/>
                <a:gd name="connsiteY4" fmla="*/ 534080 h 1342999"/>
                <a:gd name="connsiteX5" fmla="*/ 743329 w 1276332"/>
                <a:gd name="connsiteY5" fmla="*/ 628062 h 1342999"/>
                <a:gd name="connsiteX6" fmla="*/ 767397 w 1276332"/>
                <a:gd name="connsiteY6" fmla="*/ 657233 h 1342999"/>
                <a:gd name="connsiteX7" fmla="*/ 836773 w 1276332"/>
                <a:gd name="connsiteY7" fmla="*/ 750007 h 1342999"/>
                <a:gd name="connsiteX8" fmla="*/ 1215970 w 1276332"/>
                <a:gd name="connsiteY8" fmla="*/ 1062647 h 1342999"/>
                <a:gd name="connsiteX9" fmla="*/ 1276332 w 1276332"/>
                <a:gd name="connsiteY9" fmla="*/ 1091725 h 1342999"/>
                <a:gd name="connsiteX10" fmla="*/ 1233890 w 1276332"/>
                <a:gd name="connsiteY10" fmla="*/ 1123463 h 1342999"/>
                <a:gd name="connsiteX11" fmla="*/ 515176 w 1276332"/>
                <a:gd name="connsiteY11" fmla="*/ 1342999 h 1342999"/>
                <a:gd name="connsiteX12" fmla="*/ 132919 w 1276332"/>
                <a:gd name="connsiteY12" fmla="*/ 1285207 h 1342999"/>
                <a:gd name="connsiteX13" fmla="*/ 15795 w 1276332"/>
                <a:gd name="connsiteY13" fmla="*/ 1242340 h 1342999"/>
                <a:gd name="connsiteX14" fmla="*/ 6637 w 1276332"/>
                <a:gd name="connsiteY14" fmla="*/ 1182330 h 1342999"/>
                <a:gd name="connsiteX15" fmla="*/ 0 w 1276332"/>
                <a:gd name="connsiteY15" fmla="*/ 1050899 h 1342999"/>
                <a:gd name="connsiteX16" fmla="*/ 467788 w 1276332"/>
                <a:gd name="connsiteY16" fmla="*/ 58975 h 1342999"/>
                <a:gd name="connsiteX17" fmla="*/ 546653 w 1276332"/>
                <a:gd name="connsiteY17" fmla="*/ 0 h 13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6332" h="1342999">
                  <a:moveTo>
                    <a:pt x="546653" y="0"/>
                  </a:moveTo>
                  <a:lnTo>
                    <a:pt x="549873" y="63765"/>
                  </a:lnTo>
                  <a:cubicBezTo>
                    <a:pt x="563038" y="193406"/>
                    <a:pt x="595468" y="317351"/>
                    <a:pt x="644254" y="432694"/>
                  </a:cubicBezTo>
                  <a:lnTo>
                    <a:pt x="690909" y="529543"/>
                  </a:lnTo>
                  <a:lnTo>
                    <a:pt x="692317" y="534080"/>
                  </a:lnTo>
                  <a:cubicBezTo>
                    <a:pt x="706315" y="567176"/>
                    <a:pt x="723443" y="598628"/>
                    <a:pt x="743329" y="628062"/>
                  </a:cubicBezTo>
                  <a:lnTo>
                    <a:pt x="767397" y="657233"/>
                  </a:lnTo>
                  <a:lnTo>
                    <a:pt x="836773" y="750007"/>
                  </a:lnTo>
                  <a:cubicBezTo>
                    <a:pt x="941561" y="876980"/>
                    <a:pt x="1070257" y="983491"/>
                    <a:pt x="1215970" y="1062647"/>
                  </a:cubicBezTo>
                  <a:lnTo>
                    <a:pt x="1276332" y="1091725"/>
                  </a:lnTo>
                  <a:lnTo>
                    <a:pt x="1233890" y="1123463"/>
                  </a:lnTo>
                  <a:cubicBezTo>
                    <a:pt x="1028729" y="1262067"/>
                    <a:pt x="781404" y="1342999"/>
                    <a:pt x="515176" y="1342999"/>
                  </a:cubicBezTo>
                  <a:cubicBezTo>
                    <a:pt x="382062" y="1342999"/>
                    <a:pt x="253674" y="1322766"/>
                    <a:pt x="132919" y="1285207"/>
                  </a:cubicBezTo>
                  <a:lnTo>
                    <a:pt x="15795" y="1242340"/>
                  </a:lnTo>
                  <a:lnTo>
                    <a:pt x="6637" y="1182330"/>
                  </a:lnTo>
                  <a:cubicBezTo>
                    <a:pt x="2248" y="1139117"/>
                    <a:pt x="0" y="1095270"/>
                    <a:pt x="0" y="1050899"/>
                  </a:cubicBezTo>
                  <a:cubicBezTo>
                    <a:pt x="0" y="651557"/>
                    <a:pt x="182098" y="294747"/>
                    <a:pt x="467788" y="58975"/>
                  </a:cubicBezTo>
                  <a:lnTo>
                    <a:pt x="54665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0D10D22C-AB06-4244-9CBC-8E40DFB6E400}"/>
                </a:ext>
              </a:extLst>
            </p:cNvPr>
            <p:cNvSpPr/>
            <p:nvPr/>
          </p:nvSpPr>
          <p:spPr>
            <a:xfrm>
              <a:off x="5654317" y="2780573"/>
              <a:ext cx="511802" cy="742881"/>
            </a:xfrm>
            <a:custGeom>
              <a:avLst/>
              <a:gdLst>
                <a:gd name="connsiteX0" fmla="*/ 511802 w 511802"/>
                <a:gd name="connsiteY0" fmla="*/ 0 h 742881"/>
                <a:gd name="connsiteX1" fmla="*/ 440103 w 511802"/>
                <a:gd name="connsiteY1" fmla="*/ 22256 h 742881"/>
                <a:gd name="connsiteX2" fmla="*/ 102184 w 511802"/>
                <a:gd name="connsiteY2" fmla="*/ 532056 h 742881"/>
                <a:gd name="connsiteX3" fmla="*/ 113425 w 511802"/>
                <a:gd name="connsiteY3" fmla="*/ 643561 h 742881"/>
                <a:gd name="connsiteX4" fmla="*/ 144256 w 511802"/>
                <a:gd name="connsiteY4" fmla="*/ 742881 h 742881"/>
                <a:gd name="connsiteX5" fmla="*/ 97601 w 511802"/>
                <a:gd name="connsiteY5" fmla="*/ 646032 h 742881"/>
                <a:gd name="connsiteX6" fmla="*/ 3220 w 511802"/>
                <a:gd name="connsiteY6" fmla="*/ 277103 h 742881"/>
                <a:gd name="connsiteX7" fmla="*/ 0 w 511802"/>
                <a:gd name="connsiteY7" fmla="*/ 213338 h 742881"/>
                <a:gd name="connsiteX8" fmla="*/ 20094 w 511802"/>
                <a:gd name="connsiteY8" fmla="*/ 198312 h 742881"/>
                <a:gd name="connsiteX9" fmla="*/ 479743 w 511802"/>
                <a:gd name="connsiteY9" fmla="*/ 4892 h 742881"/>
                <a:gd name="connsiteX10" fmla="*/ 511802 w 511802"/>
                <a:gd name="connsiteY10" fmla="*/ 0 h 74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802" h="742881">
                  <a:moveTo>
                    <a:pt x="511802" y="0"/>
                  </a:moveTo>
                  <a:lnTo>
                    <a:pt x="440103" y="22256"/>
                  </a:lnTo>
                  <a:cubicBezTo>
                    <a:pt x="241522" y="106248"/>
                    <a:pt x="102184" y="302880"/>
                    <a:pt x="102184" y="532056"/>
                  </a:cubicBezTo>
                  <a:cubicBezTo>
                    <a:pt x="102184" y="570252"/>
                    <a:pt x="106055" y="607544"/>
                    <a:pt x="113425" y="643561"/>
                  </a:cubicBezTo>
                  <a:lnTo>
                    <a:pt x="144256" y="742881"/>
                  </a:lnTo>
                  <a:lnTo>
                    <a:pt x="97601" y="646032"/>
                  </a:lnTo>
                  <a:cubicBezTo>
                    <a:pt x="48815" y="530689"/>
                    <a:pt x="16385" y="406744"/>
                    <a:pt x="3220" y="277103"/>
                  </a:cubicBezTo>
                  <a:lnTo>
                    <a:pt x="0" y="213338"/>
                  </a:lnTo>
                  <a:lnTo>
                    <a:pt x="20094" y="198312"/>
                  </a:lnTo>
                  <a:cubicBezTo>
                    <a:pt x="156868" y="105910"/>
                    <a:pt x="312382" y="39139"/>
                    <a:pt x="479743" y="4892"/>
                  </a:cubicBezTo>
                  <a:lnTo>
                    <a:pt x="51180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3F661C7C-1F2D-4283-9ADE-382027AF57B3}"/>
                </a:ext>
              </a:extLst>
            </p:cNvPr>
            <p:cNvSpPr/>
            <p:nvPr/>
          </p:nvSpPr>
          <p:spPr>
            <a:xfrm>
              <a:off x="5138277" y="3955975"/>
              <a:ext cx="2555127" cy="1353127"/>
            </a:xfrm>
            <a:custGeom>
              <a:avLst/>
              <a:gdLst>
                <a:gd name="connsiteX0" fmla="*/ 2551710 w 2555127"/>
                <a:gd name="connsiteY0" fmla="*/ 0 h 1353127"/>
                <a:gd name="connsiteX1" fmla="*/ 2555127 w 2555127"/>
                <a:gd name="connsiteY1" fmla="*/ 67666 h 1353127"/>
                <a:gd name="connsiteX2" fmla="*/ 1269666 w 2555127"/>
                <a:gd name="connsiteY2" fmla="*/ 1353127 h 1353127"/>
                <a:gd name="connsiteX3" fmla="*/ 10321 w 2555127"/>
                <a:gd name="connsiteY3" fmla="*/ 326731 h 1353127"/>
                <a:gd name="connsiteX4" fmla="*/ 0 w 2555127"/>
                <a:gd name="connsiteY4" fmla="*/ 259107 h 1353127"/>
                <a:gd name="connsiteX5" fmla="*/ 117124 w 2555127"/>
                <a:gd name="connsiteY5" fmla="*/ 301974 h 1353127"/>
                <a:gd name="connsiteX6" fmla="*/ 499381 w 2555127"/>
                <a:gd name="connsiteY6" fmla="*/ 359766 h 1353127"/>
                <a:gd name="connsiteX7" fmla="*/ 1218095 w 2555127"/>
                <a:gd name="connsiteY7" fmla="*/ 140230 h 1353127"/>
                <a:gd name="connsiteX8" fmla="*/ 1260537 w 2555127"/>
                <a:gd name="connsiteY8" fmla="*/ 108492 h 1353127"/>
                <a:gd name="connsiteX9" fmla="*/ 1312542 w 2555127"/>
                <a:gd name="connsiteY9" fmla="*/ 133544 h 1353127"/>
                <a:gd name="connsiteX10" fmla="*/ 1812902 w 2555127"/>
                <a:gd name="connsiteY10" fmla="*/ 234562 h 1353127"/>
                <a:gd name="connsiteX11" fmla="*/ 2531616 w 2555127"/>
                <a:gd name="connsiteY11" fmla="*/ 15026 h 1353127"/>
                <a:gd name="connsiteX12" fmla="*/ 2551710 w 2555127"/>
                <a:gd name="connsiteY12" fmla="*/ 0 h 135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5127" h="1353127">
                  <a:moveTo>
                    <a:pt x="2551710" y="0"/>
                  </a:moveTo>
                  <a:lnTo>
                    <a:pt x="2555127" y="67666"/>
                  </a:lnTo>
                  <a:cubicBezTo>
                    <a:pt x="2555127" y="777607"/>
                    <a:pt x="1979607" y="1353127"/>
                    <a:pt x="1269666" y="1353127"/>
                  </a:cubicBezTo>
                  <a:cubicBezTo>
                    <a:pt x="648468" y="1353127"/>
                    <a:pt x="130185" y="912495"/>
                    <a:pt x="10321" y="326731"/>
                  </a:cubicBezTo>
                  <a:lnTo>
                    <a:pt x="0" y="259107"/>
                  </a:lnTo>
                  <a:lnTo>
                    <a:pt x="117124" y="301974"/>
                  </a:lnTo>
                  <a:cubicBezTo>
                    <a:pt x="237879" y="339533"/>
                    <a:pt x="366267" y="359766"/>
                    <a:pt x="499381" y="359766"/>
                  </a:cubicBezTo>
                  <a:cubicBezTo>
                    <a:pt x="765609" y="359766"/>
                    <a:pt x="1012934" y="278834"/>
                    <a:pt x="1218095" y="140230"/>
                  </a:cubicBezTo>
                  <a:lnTo>
                    <a:pt x="1260537" y="108492"/>
                  </a:lnTo>
                  <a:lnTo>
                    <a:pt x="1312542" y="133544"/>
                  </a:lnTo>
                  <a:cubicBezTo>
                    <a:pt x="1466333" y="198592"/>
                    <a:pt x="1635417" y="234562"/>
                    <a:pt x="1812902" y="234562"/>
                  </a:cubicBezTo>
                  <a:cubicBezTo>
                    <a:pt x="2079130" y="234562"/>
                    <a:pt x="2326455" y="153630"/>
                    <a:pt x="2531616" y="15026"/>
                  </a:cubicBezTo>
                  <a:lnTo>
                    <a:pt x="25517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extBox 20">
            <a:extLst>
              <a:ext uri="{FF2B5EF4-FFF2-40B4-BE49-F238E27FC236}">
                <a16:creationId xmlns:a16="http://schemas.microsoft.com/office/drawing/2014/main" id="{E99E3C6B-0BC3-4BCF-8572-327FDF25C53C}"/>
              </a:ext>
            </a:extLst>
          </p:cNvPr>
          <p:cNvSpPr txBox="1"/>
          <p:nvPr/>
        </p:nvSpPr>
        <p:spPr>
          <a:xfrm rot="44730">
            <a:off x="3827887" y="7563615"/>
            <a:ext cx="744151" cy="370565"/>
          </a:xfrm>
          <a:prstGeom prst="rect">
            <a:avLst/>
          </a:prstGeom>
          <a:noFill/>
        </p:spPr>
        <p:txBody>
          <a:bodyPr wrap="square" rtlCol="0">
            <a:spAutoFit/>
          </a:bodyPr>
          <a:lstStyle/>
          <a:p>
            <a:r>
              <a:rPr lang="en-US" dirty="0">
                <a:solidFill>
                  <a:schemeClr val="bg1"/>
                </a:solidFill>
                <a:latin typeface="Bahnschrift Light Condensed" panose="020B0502040204020203" pitchFamily="34" charset="0"/>
              </a:rPr>
              <a:t>01</a:t>
            </a:r>
          </a:p>
        </p:txBody>
      </p:sp>
      <p:sp>
        <p:nvSpPr>
          <p:cNvPr id="22" name="TextBox 21">
            <a:extLst>
              <a:ext uri="{FF2B5EF4-FFF2-40B4-BE49-F238E27FC236}">
                <a16:creationId xmlns:a16="http://schemas.microsoft.com/office/drawing/2014/main" id="{8A481E7D-9116-4311-91AC-F51EA4152973}"/>
              </a:ext>
            </a:extLst>
          </p:cNvPr>
          <p:cNvSpPr txBox="1"/>
          <p:nvPr/>
        </p:nvSpPr>
        <p:spPr>
          <a:xfrm>
            <a:off x="4756840" y="9528495"/>
            <a:ext cx="597085" cy="369332"/>
          </a:xfrm>
          <a:prstGeom prst="rect">
            <a:avLst/>
          </a:prstGeom>
          <a:noFill/>
        </p:spPr>
        <p:txBody>
          <a:bodyPr wrap="square">
            <a:spAutoFit/>
          </a:bodyPr>
          <a:lstStyle/>
          <a:p>
            <a:r>
              <a:rPr lang="en-US" dirty="0">
                <a:solidFill>
                  <a:schemeClr val="bg1"/>
                </a:solidFill>
                <a:latin typeface="Bahnschrift Light Condensed" panose="020B0502040204020203" pitchFamily="34" charset="0"/>
              </a:rPr>
              <a:t>02</a:t>
            </a:r>
            <a:endParaRPr lang="en-US" dirty="0"/>
          </a:p>
        </p:txBody>
      </p:sp>
      <p:sp>
        <p:nvSpPr>
          <p:cNvPr id="23" name="TextBox 22">
            <a:extLst>
              <a:ext uri="{FF2B5EF4-FFF2-40B4-BE49-F238E27FC236}">
                <a16:creationId xmlns:a16="http://schemas.microsoft.com/office/drawing/2014/main" id="{FA93B8BF-7E2D-47E8-A8E2-FAFC0994088F}"/>
              </a:ext>
            </a:extLst>
          </p:cNvPr>
          <p:cNvSpPr txBox="1"/>
          <p:nvPr/>
        </p:nvSpPr>
        <p:spPr>
          <a:xfrm rot="44730">
            <a:off x="6829542" y="7909465"/>
            <a:ext cx="744151" cy="370565"/>
          </a:xfrm>
          <a:prstGeom prst="rect">
            <a:avLst/>
          </a:prstGeom>
          <a:noFill/>
        </p:spPr>
        <p:txBody>
          <a:bodyPr wrap="square" rtlCol="0">
            <a:spAutoFit/>
          </a:bodyPr>
          <a:lstStyle/>
          <a:p>
            <a:r>
              <a:rPr lang="en-US" dirty="0">
                <a:solidFill>
                  <a:schemeClr val="bg1"/>
                </a:solidFill>
                <a:latin typeface="Bahnschrift Light Condensed" panose="020B0502040204020203" pitchFamily="34" charset="0"/>
              </a:rPr>
              <a:t>03</a:t>
            </a:r>
          </a:p>
        </p:txBody>
      </p:sp>
      <p:sp>
        <p:nvSpPr>
          <p:cNvPr id="24" name="TextBox 23">
            <a:extLst>
              <a:ext uri="{FF2B5EF4-FFF2-40B4-BE49-F238E27FC236}">
                <a16:creationId xmlns:a16="http://schemas.microsoft.com/office/drawing/2014/main" id="{2C129CE4-00D5-40BB-ABE5-62D1F6D2F01D}"/>
              </a:ext>
            </a:extLst>
          </p:cNvPr>
          <p:cNvSpPr txBox="1"/>
          <p:nvPr/>
        </p:nvSpPr>
        <p:spPr>
          <a:xfrm rot="44730">
            <a:off x="3815440" y="7964902"/>
            <a:ext cx="1155523" cy="430887"/>
          </a:xfrm>
          <a:prstGeom prst="rect">
            <a:avLst/>
          </a:prstGeom>
          <a:noFill/>
        </p:spPr>
        <p:txBody>
          <a:bodyPr wrap="square" rtlCol="0">
            <a:spAutoFit/>
          </a:bodyPr>
          <a:lstStyle/>
          <a:p>
            <a:r>
              <a:rPr lang="en-US" sz="1050" dirty="0">
                <a:solidFill>
                  <a:schemeClr val="bg1"/>
                </a:solidFill>
                <a:latin typeface="Bahnschrift Light Condensed" panose="020B0502040204020203" pitchFamily="34" charset="0"/>
              </a:rPr>
              <a:t>Insert random texts you might have</a:t>
            </a:r>
          </a:p>
        </p:txBody>
      </p:sp>
      <p:sp>
        <p:nvSpPr>
          <p:cNvPr id="25" name="TextBox 24">
            <a:extLst>
              <a:ext uri="{FF2B5EF4-FFF2-40B4-BE49-F238E27FC236}">
                <a16:creationId xmlns:a16="http://schemas.microsoft.com/office/drawing/2014/main" id="{2EE8C3BB-F347-4A3B-A626-105CD9BB0451}"/>
              </a:ext>
            </a:extLst>
          </p:cNvPr>
          <p:cNvSpPr txBox="1"/>
          <p:nvPr/>
        </p:nvSpPr>
        <p:spPr>
          <a:xfrm rot="44730">
            <a:off x="4776163" y="9931604"/>
            <a:ext cx="1155523" cy="430887"/>
          </a:xfrm>
          <a:prstGeom prst="rect">
            <a:avLst/>
          </a:prstGeom>
          <a:noFill/>
        </p:spPr>
        <p:txBody>
          <a:bodyPr wrap="square" rtlCol="0">
            <a:spAutoFit/>
          </a:bodyPr>
          <a:lstStyle/>
          <a:p>
            <a:r>
              <a:rPr lang="en-US" sz="1050" dirty="0">
                <a:solidFill>
                  <a:schemeClr val="bg1"/>
                </a:solidFill>
                <a:latin typeface="Bahnschrift Light Condensed" panose="020B0502040204020203" pitchFamily="34" charset="0"/>
              </a:rPr>
              <a:t>Insert random texts you might have</a:t>
            </a:r>
          </a:p>
        </p:txBody>
      </p:sp>
      <p:sp>
        <p:nvSpPr>
          <p:cNvPr id="26" name="TextBox 25">
            <a:extLst>
              <a:ext uri="{FF2B5EF4-FFF2-40B4-BE49-F238E27FC236}">
                <a16:creationId xmlns:a16="http://schemas.microsoft.com/office/drawing/2014/main" id="{8468B40F-0B4F-4598-BF2C-7B4DD7E75701}"/>
              </a:ext>
            </a:extLst>
          </p:cNvPr>
          <p:cNvSpPr txBox="1"/>
          <p:nvPr/>
        </p:nvSpPr>
        <p:spPr>
          <a:xfrm rot="44730">
            <a:off x="6761384" y="8370991"/>
            <a:ext cx="1155523" cy="430887"/>
          </a:xfrm>
          <a:prstGeom prst="rect">
            <a:avLst/>
          </a:prstGeom>
          <a:noFill/>
        </p:spPr>
        <p:txBody>
          <a:bodyPr wrap="square" rtlCol="0">
            <a:spAutoFit/>
          </a:bodyPr>
          <a:lstStyle/>
          <a:p>
            <a:r>
              <a:rPr lang="en-US" sz="1050" dirty="0">
                <a:solidFill>
                  <a:schemeClr val="bg1"/>
                </a:solidFill>
                <a:latin typeface="Bahnschrift Light Condensed" panose="020B0502040204020203" pitchFamily="34" charset="0"/>
              </a:rPr>
              <a:t>Insert random texts you might have</a:t>
            </a:r>
          </a:p>
        </p:txBody>
      </p:sp>
      <p:sp>
        <p:nvSpPr>
          <p:cNvPr id="27" name="Oval 26">
            <a:extLst>
              <a:ext uri="{FF2B5EF4-FFF2-40B4-BE49-F238E27FC236}">
                <a16:creationId xmlns:a16="http://schemas.microsoft.com/office/drawing/2014/main" id="{3DB7C6A1-AAA1-4EA5-9118-7646BCDEA298}"/>
              </a:ext>
            </a:extLst>
          </p:cNvPr>
          <p:cNvSpPr/>
          <p:nvPr/>
        </p:nvSpPr>
        <p:spPr>
          <a:xfrm>
            <a:off x="4940255" y="8832681"/>
            <a:ext cx="1309442" cy="13094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7AE566D-EFF1-4481-B073-3775BDE76541}"/>
              </a:ext>
            </a:extLst>
          </p:cNvPr>
          <p:cNvSpPr txBox="1"/>
          <p:nvPr/>
        </p:nvSpPr>
        <p:spPr>
          <a:xfrm rot="44730">
            <a:off x="5047356" y="8547612"/>
            <a:ext cx="1506657" cy="584775"/>
          </a:xfrm>
          <a:prstGeom prst="rect">
            <a:avLst/>
          </a:prstGeom>
          <a:noFill/>
        </p:spPr>
        <p:txBody>
          <a:bodyPr wrap="square" rtlCol="0">
            <a:spAutoFit/>
          </a:bodyPr>
          <a:lstStyle/>
          <a:p>
            <a:pPr algn="ctr"/>
            <a:r>
              <a:rPr lang="en-US" sz="1600" dirty="0"/>
              <a:t>INSERT TOPIC HERE</a:t>
            </a:r>
          </a:p>
        </p:txBody>
      </p:sp>
      <p:sp>
        <p:nvSpPr>
          <p:cNvPr id="29" name="Rectangle 28">
            <a:extLst>
              <a:ext uri="{FF2B5EF4-FFF2-40B4-BE49-F238E27FC236}">
                <a16:creationId xmlns:a16="http://schemas.microsoft.com/office/drawing/2014/main" id="{6519C2FD-F44E-4EEF-AEA7-15F0E83C2846}"/>
              </a:ext>
            </a:extLst>
          </p:cNvPr>
          <p:cNvSpPr/>
          <p:nvPr/>
        </p:nvSpPr>
        <p:spPr>
          <a:xfrm>
            <a:off x="11858278" y="-1161071"/>
            <a:ext cx="8245584" cy="7772400"/>
          </a:xfrm>
          <a:prstGeom prst="rect">
            <a:avLst/>
          </a:prstGeom>
          <a:gradFill flip="none" rotWithShape="1">
            <a:gsLst>
              <a:gs pos="75000">
                <a:schemeClr val="bg1">
                  <a:lumMod val="95000"/>
                  <a:alpha val="0"/>
                </a:schemeClr>
              </a:gs>
              <a:gs pos="15000">
                <a:schemeClr val="accent4">
                  <a:lumMod val="60000"/>
                  <a:lumOff val="40000"/>
                  <a:alpha val="7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EE8A3CF-C95D-4B0A-9455-62AA0F0C4FB2}"/>
              </a:ext>
            </a:extLst>
          </p:cNvPr>
          <p:cNvSpPr/>
          <p:nvPr/>
        </p:nvSpPr>
        <p:spPr>
          <a:xfrm>
            <a:off x="426630" y="-918588"/>
            <a:ext cx="2392770" cy="1184335"/>
          </a:xfrm>
          <a:prstGeom prst="rect">
            <a:avLst/>
          </a:prstGeom>
          <a:solidFill>
            <a:srgbClr val="C3A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DEF57C0-6C76-434E-8B6E-E7A67AD1D817}"/>
              </a:ext>
            </a:extLst>
          </p:cNvPr>
          <p:cNvSpPr/>
          <p:nvPr/>
        </p:nvSpPr>
        <p:spPr>
          <a:xfrm>
            <a:off x="-502212" y="639688"/>
            <a:ext cx="1004423" cy="10368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68B7B26-D80C-4D20-B180-EE7253EC7640}"/>
              </a:ext>
            </a:extLst>
          </p:cNvPr>
          <p:cNvSpPr/>
          <p:nvPr/>
        </p:nvSpPr>
        <p:spPr>
          <a:xfrm>
            <a:off x="11771575" y="613033"/>
            <a:ext cx="1125984" cy="3082667"/>
          </a:xfrm>
          <a:prstGeom prst="rect">
            <a:avLst/>
          </a:prstGeom>
          <a:solidFill>
            <a:srgbClr val="C3A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0291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6"/>
                                            </p:tgtEl>
                                          </p:cBhvr>
                                        </p:cmd>
                                      </p:childTnLst>
                                    </p:cTn>
                                  </p:par>
                                  <p:par>
                                    <p:cTn id="7" presetID="2" presetClass="entr" presetSubtype="4" accel="6000" fill="hold" grpId="0" nodeType="withEffect" p14:presetBounceEnd="62000">
                                      <p:stCondLst>
                                        <p:cond delay="2000"/>
                                      </p:stCondLst>
                                      <p:iterate type="lt">
                                        <p:tmPct val="0"/>
                                      </p:iterate>
                                      <p:childTnLst>
                                        <p:set>
                                          <p:cBhvr>
                                            <p:cTn id="8" dur="1" fill="hold">
                                              <p:stCondLst>
                                                <p:cond delay="0"/>
                                              </p:stCondLst>
                                            </p:cTn>
                                            <p:tgtEl>
                                              <p:spTgt spid="7"/>
                                            </p:tgtEl>
                                            <p:attrNameLst>
                                              <p:attrName>style.visibility</p:attrName>
                                            </p:attrNameLst>
                                          </p:cBhvr>
                                          <p:to>
                                            <p:strVal val="visible"/>
                                          </p:to>
                                        </p:set>
                                        <p:anim calcmode="lin" valueType="num" p14:bounceEnd="62000">
                                          <p:cBhvr additive="base">
                                            <p:cTn id="9" dur="1000" fill="hold"/>
                                            <p:tgtEl>
                                              <p:spTgt spid="7"/>
                                            </p:tgtEl>
                                            <p:attrNameLst>
                                              <p:attrName>ppt_x</p:attrName>
                                            </p:attrNameLst>
                                          </p:cBhvr>
                                          <p:tavLst>
                                            <p:tav tm="0">
                                              <p:val>
                                                <p:strVal val="#ppt_x"/>
                                              </p:val>
                                            </p:tav>
                                            <p:tav tm="100000">
                                              <p:val>
                                                <p:strVal val="#ppt_x"/>
                                              </p:val>
                                            </p:tav>
                                          </p:tavLst>
                                        </p:anim>
                                        <p:anim calcmode="lin" valueType="num" p14:bounceEnd="62000">
                                          <p:cBhvr additive="base">
                                            <p:cTn id="10" dur="1000" fill="hold"/>
                                            <p:tgtEl>
                                              <p:spTgt spid="7"/>
                                            </p:tgtEl>
                                            <p:attrNameLst>
                                              <p:attrName>ppt_y</p:attrName>
                                            </p:attrNameLst>
                                          </p:cBhvr>
                                          <p:tavLst>
                                            <p:tav tm="0">
                                              <p:val>
                                                <p:strVal val="1+#ppt_h/2"/>
                                              </p:val>
                                            </p:tav>
                                            <p:tav tm="100000">
                                              <p:val>
                                                <p:strVal val="#ppt_y"/>
                                              </p:val>
                                            </p:tav>
                                          </p:tavLst>
                                        </p:anim>
                                      </p:childTnLst>
                                    </p:cTn>
                                  </p:par>
                                  <p:par>
                                    <p:cTn id="11" presetID="1" presetClass="entr" presetSubtype="0" fill="hold" grpId="0" nodeType="withEffect">
                                      <p:stCondLst>
                                        <p:cond delay="2250"/>
                                      </p:stCondLst>
                                      <p:iterate type="lt">
                                        <p:tmAbs val="90"/>
                                      </p:iterate>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6"/>
                                            </p:tgtEl>
                                          </p:cBhvr>
                                        </p:cmd>
                                      </p:childTnLst>
                                    </p:cTn>
                                  </p:par>
                                  <p:par>
                                    <p:cTn id="7" presetID="2" presetClass="entr" presetSubtype="4" accel="6000" fill="hold" grpId="0" nodeType="withEffect">
                                      <p:stCondLst>
                                        <p:cond delay="2000"/>
                                      </p:stCondLst>
                                      <p:iterate type="lt">
                                        <p:tmPct val="0"/>
                                      </p:iterate>
                                      <p:childTnLst>
                                        <p:set>
                                          <p:cBhvr>
                                            <p:cTn id="8" dur="1" fill="hold">
                                              <p:stCondLst>
                                                <p:cond delay="0"/>
                                              </p:stCondLst>
                                            </p:cTn>
                                            <p:tgtEl>
                                              <p:spTgt spid="7"/>
                                            </p:tgtEl>
                                            <p:attrNameLst>
                                              <p:attrName>style.visibility</p:attrName>
                                            </p:attrNameLst>
                                          </p:cBhvr>
                                          <p:to>
                                            <p:strVal val="visible"/>
                                          </p:to>
                                        </p:set>
                                        <p:anim calcmode="lin" valueType="num">
                                          <p:cBhvr additive="base">
                                            <p:cTn id="9" dur="1000" fill="hold"/>
                                            <p:tgtEl>
                                              <p:spTgt spid="7"/>
                                            </p:tgtEl>
                                            <p:attrNameLst>
                                              <p:attrName>ppt_x</p:attrName>
                                            </p:attrNameLst>
                                          </p:cBhvr>
                                          <p:tavLst>
                                            <p:tav tm="0">
                                              <p:val>
                                                <p:strVal val="#ppt_x"/>
                                              </p:val>
                                            </p:tav>
                                            <p:tav tm="100000">
                                              <p:val>
                                                <p:strVal val="#ppt_x"/>
                                              </p:val>
                                            </p:tav>
                                          </p:tavLst>
                                        </p:anim>
                                        <p:anim calcmode="lin" valueType="num">
                                          <p:cBhvr additive="base">
                                            <p:cTn id="10" dur="1000" fill="hold"/>
                                            <p:tgtEl>
                                              <p:spTgt spid="7"/>
                                            </p:tgtEl>
                                            <p:attrNameLst>
                                              <p:attrName>ppt_y</p:attrName>
                                            </p:attrNameLst>
                                          </p:cBhvr>
                                          <p:tavLst>
                                            <p:tav tm="0">
                                              <p:val>
                                                <p:strVal val="1+#ppt_h/2"/>
                                              </p:val>
                                            </p:tav>
                                            <p:tav tm="100000">
                                              <p:val>
                                                <p:strVal val="#ppt_y"/>
                                              </p:val>
                                            </p:tav>
                                          </p:tavLst>
                                        </p:anim>
                                      </p:childTnLst>
                                    </p:cTn>
                                  </p:par>
                                  <p:par>
                                    <p:cTn id="11" presetID="1" presetClass="entr" presetSubtype="0" fill="hold" grpId="0" nodeType="withEffect">
                                      <p:stCondLst>
                                        <p:cond delay="2250"/>
                                      </p:stCondLst>
                                      <p:iterate type="lt">
                                        <p:tmAbs val="90"/>
                                      </p:iterate>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animBg="1"/>
          <p:bldP spid="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85000"/>
              </a:schemeClr>
            </a:gs>
          </a:gsLst>
          <a:path path="circle">
            <a:fillToRect l="100000" b="100000"/>
          </a:path>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71A260-100F-4B20-9B51-8144B984DB23}"/>
              </a:ext>
            </a:extLst>
          </p:cNvPr>
          <p:cNvSpPr/>
          <p:nvPr/>
        </p:nvSpPr>
        <p:spPr>
          <a:xfrm>
            <a:off x="2167045" y="-2329660"/>
            <a:ext cx="7487472" cy="68518"/>
          </a:xfrm>
          <a:prstGeom prst="rect">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750A12-1AEC-4BA0-9B76-9A99DC777755}"/>
              </a:ext>
            </a:extLst>
          </p:cNvPr>
          <p:cNvSpPr txBox="1"/>
          <p:nvPr/>
        </p:nvSpPr>
        <p:spPr>
          <a:xfrm>
            <a:off x="1229192" y="1156073"/>
            <a:ext cx="6072360" cy="646331"/>
          </a:xfrm>
          <a:prstGeom prst="rect">
            <a:avLst/>
          </a:prstGeom>
          <a:noFill/>
        </p:spPr>
        <p:txBody>
          <a:bodyPr wrap="square" rtlCol="0">
            <a:spAutoFit/>
          </a:bodyPr>
          <a:lstStyle/>
          <a:p>
            <a:r>
              <a:rPr lang="en-US" sz="3600" dirty="0">
                <a:solidFill>
                  <a:schemeClr val="tx1">
                    <a:lumMod val="95000"/>
                    <a:lumOff val="5000"/>
                  </a:schemeClr>
                </a:solidFill>
                <a:latin typeface="Microsoft New Tai Lue" panose="020B0502040204020203" pitchFamily="34" charset="0"/>
                <a:cs typeface="Microsoft New Tai Lue" panose="020B0502040204020203" pitchFamily="34" charset="0"/>
              </a:rPr>
              <a:t>Go-to-Market </a:t>
            </a:r>
            <a:r>
              <a:rPr lang="en-US" sz="3600" dirty="0">
                <a:solidFill>
                  <a:srgbClr val="F1BF34"/>
                </a:solidFill>
                <a:latin typeface="Microsoft New Tai Lue" panose="020B0502040204020203" pitchFamily="34" charset="0"/>
                <a:cs typeface="Microsoft New Tai Lue" panose="020B0502040204020203" pitchFamily="34" charset="0"/>
              </a:rPr>
              <a:t>Strategy</a:t>
            </a:r>
            <a:endParaRPr lang="en-US" sz="6000" dirty="0">
              <a:solidFill>
                <a:srgbClr val="F1BF34"/>
              </a:solidFill>
              <a:latin typeface="Microsoft New Tai Lue" panose="020B0502040204020203" pitchFamily="34" charset="0"/>
              <a:cs typeface="Microsoft New Tai Lue" panose="020B0502040204020203" pitchFamily="34" charset="0"/>
            </a:endParaRP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sp>
        <p:nvSpPr>
          <p:cNvPr id="3" name="Oval 2">
            <a:extLst>
              <a:ext uri="{FF2B5EF4-FFF2-40B4-BE49-F238E27FC236}">
                <a16:creationId xmlns:a16="http://schemas.microsoft.com/office/drawing/2014/main" id="{0214DCC4-82A4-48A2-BEF2-BF088D44BCBC}"/>
              </a:ext>
            </a:extLst>
          </p:cNvPr>
          <p:cNvSpPr/>
          <p:nvPr/>
        </p:nvSpPr>
        <p:spPr>
          <a:xfrm>
            <a:off x="697661" y="-3477191"/>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$149 per Reserve Price Activation.</a:t>
            </a:r>
          </a:p>
        </p:txBody>
      </p:sp>
      <p:sp>
        <p:nvSpPr>
          <p:cNvPr id="22" name="Oval 21">
            <a:extLst>
              <a:ext uri="{FF2B5EF4-FFF2-40B4-BE49-F238E27FC236}">
                <a16:creationId xmlns:a16="http://schemas.microsoft.com/office/drawing/2014/main" id="{45E8B715-1C44-45AF-BDC1-CC2560139549}"/>
              </a:ext>
            </a:extLst>
          </p:cNvPr>
          <p:cNvSpPr/>
          <p:nvPr/>
        </p:nvSpPr>
        <p:spPr>
          <a:xfrm>
            <a:off x="8750924" y="-3491130"/>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Optional Smart Contract revenue (per executed contract).</a:t>
            </a:r>
          </a:p>
        </p:txBody>
      </p:sp>
      <p:sp>
        <p:nvSpPr>
          <p:cNvPr id="23" name="Oval 22">
            <a:extLst>
              <a:ext uri="{FF2B5EF4-FFF2-40B4-BE49-F238E27FC236}">
                <a16:creationId xmlns:a16="http://schemas.microsoft.com/office/drawing/2014/main" id="{129FB38C-697A-4821-8F01-4C99E0761708}"/>
              </a:ext>
            </a:extLst>
          </p:cNvPr>
          <p:cNvSpPr/>
          <p:nvPr/>
        </p:nvSpPr>
        <p:spPr>
          <a:xfrm>
            <a:off x="6066503" y="-3490352"/>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API Licensing to third-party CRMs/</a:t>
            </a:r>
            <a:r>
              <a:rPr lang="en-US" dirty="0" err="1">
                <a:solidFill>
                  <a:srgbClr val="A27F50"/>
                </a:solidFill>
              </a:rPr>
              <a:t>proptech</a:t>
            </a:r>
            <a:r>
              <a:rPr lang="en-US" dirty="0">
                <a:solidFill>
                  <a:srgbClr val="A27F50"/>
                </a:solidFill>
              </a:rPr>
              <a:t> firms.</a:t>
            </a:r>
          </a:p>
        </p:txBody>
      </p:sp>
      <p:sp>
        <p:nvSpPr>
          <p:cNvPr id="24" name="Oval 23">
            <a:extLst>
              <a:ext uri="{FF2B5EF4-FFF2-40B4-BE49-F238E27FC236}">
                <a16:creationId xmlns:a16="http://schemas.microsoft.com/office/drawing/2014/main" id="{6BFDE180-C62D-4690-8FA8-C5C480021BBA}"/>
              </a:ext>
            </a:extLst>
          </p:cNvPr>
          <p:cNvSpPr/>
          <p:nvPr/>
        </p:nvSpPr>
        <p:spPr>
          <a:xfrm>
            <a:off x="3382082" y="-3491130"/>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SaaS platform fee for brokers/agents.</a:t>
            </a:r>
          </a:p>
        </p:txBody>
      </p:sp>
      <p:grpSp>
        <p:nvGrpSpPr>
          <p:cNvPr id="12" name="Group 11">
            <a:extLst>
              <a:ext uri="{FF2B5EF4-FFF2-40B4-BE49-F238E27FC236}">
                <a16:creationId xmlns:a16="http://schemas.microsoft.com/office/drawing/2014/main" id="{B713E290-2643-4490-9674-46C079F82A73}"/>
              </a:ext>
            </a:extLst>
          </p:cNvPr>
          <p:cNvGrpSpPr/>
          <p:nvPr/>
        </p:nvGrpSpPr>
        <p:grpSpPr>
          <a:xfrm>
            <a:off x="637153" y="2380298"/>
            <a:ext cx="2909146" cy="2862593"/>
            <a:chOff x="637153" y="2376637"/>
            <a:chExt cx="2909146" cy="2862593"/>
          </a:xfrm>
        </p:grpSpPr>
        <p:grpSp>
          <p:nvGrpSpPr>
            <p:cNvPr id="10" name="Group 9">
              <a:extLst>
                <a:ext uri="{FF2B5EF4-FFF2-40B4-BE49-F238E27FC236}">
                  <a16:creationId xmlns:a16="http://schemas.microsoft.com/office/drawing/2014/main" id="{1AC48967-1F1C-4E19-BB0B-D81084F4AD15}"/>
                </a:ext>
              </a:extLst>
            </p:cNvPr>
            <p:cNvGrpSpPr/>
            <p:nvPr/>
          </p:nvGrpSpPr>
          <p:grpSpPr>
            <a:xfrm>
              <a:off x="637153" y="2376637"/>
              <a:ext cx="2909146" cy="2862593"/>
              <a:chOff x="1229192" y="2368332"/>
              <a:chExt cx="2909146" cy="2862593"/>
            </a:xfrm>
          </p:grpSpPr>
          <p:sp>
            <p:nvSpPr>
              <p:cNvPr id="8" name="TextBox 7">
                <a:extLst>
                  <a:ext uri="{FF2B5EF4-FFF2-40B4-BE49-F238E27FC236}">
                    <a16:creationId xmlns:a16="http://schemas.microsoft.com/office/drawing/2014/main" id="{60CC588D-D4EA-44CB-9748-59E4A6639E02}"/>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A27F50"/>
                    </a:solidFill>
                    <a:latin typeface="Aharoni" panose="02010803020104030203" pitchFamily="2" charset="-79"/>
                    <a:cs typeface="Aharoni" panose="02010803020104030203" pitchFamily="2" charset="-79"/>
                  </a:rPr>
                  <a:t>1</a:t>
                </a:r>
                <a:endParaRPr lang="en-US" sz="13800" dirty="0">
                  <a:solidFill>
                    <a:srgbClr val="A27F50"/>
                  </a:solidFill>
                  <a:latin typeface="Aharoni" panose="02010803020104030203" pitchFamily="2" charset="-79"/>
                  <a:cs typeface="Aharoni" panose="02010803020104030203" pitchFamily="2" charset="-79"/>
                </a:endParaRPr>
              </a:p>
            </p:txBody>
          </p:sp>
          <p:sp useBgFill="1">
            <p:nvSpPr>
              <p:cNvPr id="9" name="Rectangle 8">
                <a:extLst>
                  <a:ext uri="{FF2B5EF4-FFF2-40B4-BE49-F238E27FC236}">
                    <a16:creationId xmlns:a16="http://schemas.microsoft.com/office/drawing/2014/main" id="{DB934151-A178-407C-B476-C47D0680D332}"/>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9B4F7DE5-39C3-4A26-B2C9-925BAD83E9E4}"/>
                </a:ext>
              </a:extLst>
            </p:cNvPr>
            <p:cNvSpPr txBox="1"/>
            <p:nvPr/>
          </p:nvSpPr>
          <p:spPr>
            <a:xfrm>
              <a:off x="1721930" y="3429000"/>
              <a:ext cx="1348707" cy="1169551"/>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Early adopter brokerages (</a:t>
              </a:r>
              <a:r>
                <a:rPr lang="en-US" sz="1400" dirty="0" err="1">
                  <a:solidFill>
                    <a:schemeClr val="tx1">
                      <a:lumMod val="75000"/>
                      <a:lumOff val="25000"/>
                    </a:schemeClr>
                  </a:solidFill>
                  <a:latin typeface="Microsoft New Tai Lue" panose="020B0502040204020203" pitchFamily="34" charset="0"/>
                  <a:cs typeface="Microsoft New Tai Lue" panose="020B0502040204020203" pitchFamily="34" charset="0"/>
                </a:rPr>
                <a:t>Serhant</a:t>
              </a:r>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 Douglas Elliman).</a:t>
              </a:r>
            </a:p>
          </p:txBody>
        </p:sp>
      </p:grpSp>
      <p:grpSp>
        <p:nvGrpSpPr>
          <p:cNvPr id="13" name="Group 12">
            <a:extLst>
              <a:ext uri="{FF2B5EF4-FFF2-40B4-BE49-F238E27FC236}">
                <a16:creationId xmlns:a16="http://schemas.microsoft.com/office/drawing/2014/main" id="{168ABD85-B411-4A24-A0D1-1AFEB6FED6C6}"/>
              </a:ext>
            </a:extLst>
          </p:cNvPr>
          <p:cNvGrpSpPr/>
          <p:nvPr/>
        </p:nvGrpSpPr>
        <p:grpSpPr>
          <a:xfrm>
            <a:off x="3452919" y="2408356"/>
            <a:ext cx="2909146" cy="2862593"/>
            <a:chOff x="3452919" y="2408356"/>
            <a:chExt cx="2909146" cy="2862593"/>
          </a:xfrm>
        </p:grpSpPr>
        <p:grpSp>
          <p:nvGrpSpPr>
            <p:cNvPr id="30" name="Group 29">
              <a:extLst>
                <a:ext uri="{FF2B5EF4-FFF2-40B4-BE49-F238E27FC236}">
                  <a16:creationId xmlns:a16="http://schemas.microsoft.com/office/drawing/2014/main" id="{6CC20DC3-6328-41B6-86F0-A920C6F8E84E}"/>
                </a:ext>
              </a:extLst>
            </p:cNvPr>
            <p:cNvGrpSpPr/>
            <p:nvPr/>
          </p:nvGrpSpPr>
          <p:grpSpPr>
            <a:xfrm>
              <a:off x="3452919" y="2408356"/>
              <a:ext cx="2909146" cy="2862593"/>
              <a:chOff x="1229192" y="2368332"/>
              <a:chExt cx="2909146" cy="2862593"/>
            </a:xfrm>
          </p:grpSpPr>
          <p:sp>
            <p:nvSpPr>
              <p:cNvPr id="31" name="TextBox 30">
                <a:extLst>
                  <a:ext uri="{FF2B5EF4-FFF2-40B4-BE49-F238E27FC236}">
                    <a16:creationId xmlns:a16="http://schemas.microsoft.com/office/drawing/2014/main" id="{2BF63C62-9649-4E4A-883E-7A76E08B8400}"/>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F1BF34"/>
                    </a:solidFill>
                    <a:latin typeface="Aharoni" panose="02010803020104030203" pitchFamily="2" charset="-79"/>
                    <a:cs typeface="Aharoni" panose="02010803020104030203" pitchFamily="2" charset="-79"/>
                  </a:rPr>
                  <a:t>2</a:t>
                </a:r>
                <a:endParaRPr lang="en-US" sz="13800" dirty="0">
                  <a:solidFill>
                    <a:srgbClr val="F1BF34"/>
                  </a:solidFill>
                  <a:latin typeface="Aharoni" panose="02010803020104030203" pitchFamily="2" charset="-79"/>
                  <a:cs typeface="Aharoni" panose="02010803020104030203" pitchFamily="2" charset="-79"/>
                </a:endParaRPr>
              </a:p>
            </p:txBody>
          </p:sp>
          <p:sp useBgFill="1">
            <p:nvSpPr>
              <p:cNvPr id="32" name="Rectangle 31">
                <a:extLst>
                  <a:ext uri="{FF2B5EF4-FFF2-40B4-BE49-F238E27FC236}">
                    <a16:creationId xmlns:a16="http://schemas.microsoft.com/office/drawing/2014/main" id="{2418F62C-8BBA-4146-8497-F70651BDF406}"/>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201B6BDA-3C32-4D99-8A2D-EFCB4A0226A0}"/>
                </a:ext>
              </a:extLst>
            </p:cNvPr>
            <p:cNvSpPr txBox="1"/>
            <p:nvPr/>
          </p:nvSpPr>
          <p:spPr>
            <a:xfrm>
              <a:off x="4673919" y="3428999"/>
              <a:ext cx="1348707" cy="1169551"/>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Premium agents in high-inventory urban markets.</a:t>
              </a:r>
            </a:p>
          </p:txBody>
        </p:sp>
      </p:grpSp>
      <p:grpSp>
        <p:nvGrpSpPr>
          <p:cNvPr id="14" name="Group 13">
            <a:extLst>
              <a:ext uri="{FF2B5EF4-FFF2-40B4-BE49-F238E27FC236}">
                <a16:creationId xmlns:a16="http://schemas.microsoft.com/office/drawing/2014/main" id="{511F6906-B3FF-4FDF-BFAD-7BCB8ABC5920}"/>
              </a:ext>
            </a:extLst>
          </p:cNvPr>
          <p:cNvGrpSpPr/>
          <p:nvPr/>
        </p:nvGrpSpPr>
        <p:grpSpPr>
          <a:xfrm>
            <a:off x="6131776" y="2408356"/>
            <a:ext cx="2909146" cy="2862593"/>
            <a:chOff x="6131776" y="2408356"/>
            <a:chExt cx="2909146" cy="2862593"/>
          </a:xfrm>
        </p:grpSpPr>
        <p:grpSp>
          <p:nvGrpSpPr>
            <p:cNvPr id="36" name="Group 35">
              <a:extLst>
                <a:ext uri="{FF2B5EF4-FFF2-40B4-BE49-F238E27FC236}">
                  <a16:creationId xmlns:a16="http://schemas.microsoft.com/office/drawing/2014/main" id="{B5009638-CE1F-4A18-A58C-F719237D5F58}"/>
                </a:ext>
              </a:extLst>
            </p:cNvPr>
            <p:cNvGrpSpPr/>
            <p:nvPr/>
          </p:nvGrpSpPr>
          <p:grpSpPr>
            <a:xfrm>
              <a:off x="6131776" y="2408356"/>
              <a:ext cx="2909146" cy="2862593"/>
              <a:chOff x="1229192" y="2368332"/>
              <a:chExt cx="2909146" cy="2862593"/>
            </a:xfrm>
          </p:grpSpPr>
          <p:sp>
            <p:nvSpPr>
              <p:cNvPr id="37" name="TextBox 36">
                <a:extLst>
                  <a:ext uri="{FF2B5EF4-FFF2-40B4-BE49-F238E27FC236}">
                    <a16:creationId xmlns:a16="http://schemas.microsoft.com/office/drawing/2014/main" id="{CA990142-6607-4392-81ED-63A9E73E2A0E}"/>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F5A302"/>
                    </a:solidFill>
                    <a:latin typeface="Aharoni" panose="02010803020104030203" pitchFamily="2" charset="-79"/>
                    <a:cs typeface="Aharoni" panose="02010803020104030203" pitchFamily="2" charset="-79"/>
                  </a:rPr>
                  <a:t>3</a:t>
                </a:r>
                <a:endParaRPr lang="en-US" sz="13800" dirty="0">
                  <a:solidFill>
                    <a:srgbClr val="F5A302"/>
                  </a:solidFill>
                  <a:latin typeface="Aharoni" panose="02010803020104030203" pitchFamily="2" charset="-79"/>
                  <a:cs typeface="Aharoni" panose="02010803020104030203" pitchFamily="2" charset="-79"/>
                </a:endParaRPr>
              </a:p>
            </p:txBody>
          </p:sp>
          <p:sp useBgFill="1">
            <p:nvSpPr>
              <p:cNvPr id="38" name="Rectangle 37">
                <a:extLst>
                  <a:ext uri="{FF2B5EF4-FFF2-40B4-BE49-F238E27FC236}">
                    <a16:creationId xmlns:a16="http://schemas.microsoft.com/office/drawing/2014/main" id="{5E4A19AD-7102-4DA2-A33E-04000D6921CF}"/>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a:extLst>
                <a:ext uri="{FF2B5EF4-FFF2-40B4-BE49-F238E27FC236}">
                  <a16:creationId xmlns:a16="http://schemas.microsoft.com/office/drawing/2014/main" id="{E69902FE-DB0C-4B0C-8B08-DBAD6A98DE83}"/>
                </a:ext>
              </a:extLst>
            </p:cNvPr>
            <p:cNvSpPr txBox="1"/>
            <p:nvPr/>
          </p:nvSpPr>
          <p:spPr>
            <a:xfrm>
              <a:off x="7344895" y="3428998"/>
              <a:ext cx="1348707" cy="1384995"/>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Land investors, developers, and institutional buyers.</a:t>
              </a:r>
            </a:p>
          </p:txBody>
        </p:sp>
      </p:grpSp>
      <p:grpSp>
        <p:nvGrpSpPr>
          <p:cNvPr id="19" name="Group 18">
            <a:extLst>
              <a:ext uri="{FF2B5EF4-FFF2-40B4-BE49-F238E27FC236}">
                <a16:creationId xmlns:a16="http://schemas.microsoft.com/office/drawing/2014/main" id="{596A15CE-41A0-4BD9-9D66-76B572DDAF64}"/>
              </a:ext>
            </a:extLst>
          </p:cNvPr>
          <p:cNvGrpSpPr/>
          <p:nvPr/>
        </p:nvGrpSpPr>
        <p:grpSpPr>
          <a:xfrm>
            <a:off x="8927290" y="2334696"/>
            <a:ext cx="2909146" cy="2862593"/>
            <a:chOff x="8927290" y="2334696"/>
            <a:chExt cx="2909146" cy="2862593"/>
          </a:xfrm>
        </p:grpSpPr>
        <p:grpSp>
          <p:nvGrpSpPr>
            <p:cNvPr id="33" name="Group 32">
              <a:extLst>
                <a:ext uri="{FF2B5EF4-FFF2-40B4-BE49-F238E27FC236}">
                  <a16:creationId xmlns:a16="http://schemas.microsoft.com/office/drawing/2014/main" id="{75467EA5-9782-44B7-AEBD-61780A9B2965}"/>
                </a:ext>
              </a:extLst>
            </p:cNvPr>
            <p:cNvGrpSpPr/>
            <p:nvPr/>
          </p:nvGrpSpPr>
          <p:grpSpPr>
            <a:xfrm>
              <a:off x="8927290" y="2334696"/>
              <a:ext cx="2909146" cy="2862593"/>
              <a:chOff x="1229192" y="2368332"/>
              <a:chExt cx="2909146" cy="2862593"/>
            </a:xfrm>
          </p:grpSpPr>
          <p:sp>
            <p:nvSpPr>
              <p:cNvPr id="34" name="TextBox 33">
                <a:extLst>
                  <a:ext uri="{FF2B5EF4-FFF2-40B4-BE49-F238E27FC236}">
                    <a16:creationId xmlns:a16="http://schemas.microsoft.com/office/drawing/2014/main" id="{E8787A8F-158E-4BAB-9FA7-7F60925649E7}"/>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FED154"/>
                    </a:solidFill>
                    <a:latin typeface="Aharoni" panose="02010803020104030203" pitchFamily="2" charset="-79"/>
                    <a:cs typeface="Aharoni" panose="02010803020104030203" pitchFamily="2" charset="-79"/>
                  </a:rPr>
                  <a:t>4</a:t>
                </a:r>
                <a:endParaRPr lang="en-US" sz="13800" dirty="0">
                  <a:solidFill>
                    <a:srgbClr val="FED154"/>
                  </a:solidFill>
                  <a:latin typeface="Aharoni" panose="02010803020104030203" pitchFamily="2" charset="-79"/>
                  <a:cs typeface="Aharoni" panose="02010803020104030203" pitchFamily="2" charset="-79"/>
                </a:endParaRPr>
              </a:p>
            </p:txBody>
          </p:sp>
          <p:sp useBgFill="1">
            <p:nvSpPr>
              <p:cNvPr id="35" name="Rectangle 34">
                <a:extLst>
                  <a:ext uri="{FF2B5EF4-FFF2-40B4-BE49-F238E27FC236}">
                    <a16:creationId xmlns:a16="http://schemas.microsoft.com/office/drawing/2014/main" id="{165C417C-4322-4685-98CE-7911B94397A9}"/>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TextBox 48">
              <a:extLst>
                <a:ext uri="{FF2B5EF4-FFF2-40B4-BE49-F238E27FC236}">
                  <a16:creationId xmlns:a16="http://schemas.microsoft.com/office/drawing/2014/main" id="{F4C86D3E-AA1A-45AE-B8F9-A3A16D1571E2}"/>
                </a:ext>
              </a:extLst>
            </p:cNvPr>
            <p:cNvSpPr txBox="1"/>
            <p:nvPr/>
          </p:nvSpPr>
          <p:spPr>
            <a:xfrm>
              <a:off x="10105141" y="3428997"/>
              <a:ext cx="1348707" cy="954107"/>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Influencer marketing + discrete direct outreach.</a:t>
              </a:r>
            </a:p>
          </p:txBody>
        </p:sp>
      </p:grpSp>
      <p:sp>
        <p:nvSpPr>
          <p:cNvPr id="50" name="Rectangle: Rounded Corners 49">
            <a:extLst>
              <a:ext uri="{FF2B5EF4-FFF2-40B4-BE49-F238E27FC236}">
                <a16:creationId xmlns:a16="http://schemas.microsoft.com/office/drawing/2014/main" id="{39EA8CC5-C936-4680-8CC6-AAF9B03C27DD}"/>
              </a:ext>
            </a:extLst>
          </p:cNvPr>
          <p:cNvSpPr/>
          <p:nvPr/>
        </p:nvSpPr>
        <p:spPr>
          <a:xfrm>
            <a:off x="1934451" y="9741706"/>
            <a:ext cx="2455280" cy="2944777"/>
          </a:xfrm>
          <a:prstGeom prst="roundRect">
            <a:avLst>
              <a:gd name="adj" fmla="val 12812"/>
            </a:avLst>
          </a:prstGeom>
          <a:solidFill>
            <a:srgbClr val="FED15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MICHAEL DALEWITZ </a:t>
            </a:r>
          </a:p>
          <a:p>
            <a:pPr algn="ctr"/>
            <a:r>
              <a:rPr lang="en-US" sz="1600" dirty="0">
                <a:solidFill>
                  <a:srgbClr val="3B4046"/>
                </a:solidFill>
              </a:rPr>
              <a:t>Serial entrepreneur, startup-to-exit specialist.</a:t>
            </a:r>
          </a:p>
        </p:txBody>
      </p:sp>
      <p:sp>
        <p:nvSpPr>
          <p:cNvPr id="51" name="Rectangle: Rounded Corners 50">
            <a:extLst>
              <a:ext uri="{FF2B5EF4-FFF2-40B4-BE49-F238E27FC236}">
                <a16:creationId xmlns:a16="http://schemas.microsoft.com/office/drawing/2014/main" id="{2B136D36-5DA8-4C74-805A-33B9074DA7A3}"/>
              </a:ext>
            </a:extLst>
          </p:cNvPr>
          <p:cNvSpPr/>
          <p:nvPr/>
        </p:nvSpPr>
        <p:spPr>
          <a:xfrm>
            <a:off x="4913635" y="10218761"/>
            <a:ext cx="2455280" cy="2944777"/>
          </a:xfrm>
          <a:prstGeom prst="roundRect">
            <a:avLst>
              <a:gd name="adj" fmla="val 12812"/>
            </a:avLst>
          </a:prstGeom>
          <a:solidFill>
            <a:srgbClr val="FED15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TEDDY BENSON </a:t>
            </a:r>
          </a:p>
          <a:p>
            <a:pPr algn="ctr"/>
            <a:r>
              <a:rPr lang="en-US" sz="1600" dirty="0">
                <a:solidFill>
                  <a:srgbClr val="3B4046"/>
                </a:solidFill>
              </a:rPr>
              <a:t>Behavioral Signal Technology pioneer, sold Channel</a:t>
            </a:r>
          </a:p>
          <a:p>
            <a:pPr algn="ctr"/>
            <a:r>
              <a:rPr lang="en-US" sz="1600" dirty="0">
                <a:solidFill>
                  <a:srgbClr val="3B4046"/>
                </a:solidFill>
              </a:rPr>
              <a:t>Intelligence to Google ($125M).</a:t>
            </a:r>
          </a:p>
        </p:txBody>
      </p:sp>
      <p:sp>
        <p:nvSpPr>
          <p:cNvPr id="52" name="Rectangle: Rounded Corners 51">
            <a:extLst>
              <a:ext uri="{FF2B5EF4-FFF2-40B4-BE49-F238E27FC236}">
                <a16:creationId xmlns:a16="http://schemas.microsoft.com/office/drawing/2014/main" id="{FA858F97-ADF9-4E85-B3A5-7A9037D7C78D}"/>
              </a:ext>
            </a:extLst>
          </p:cNvPr>
          <p:cNvSpPr/>
          <p:nvPr/>
        </p:nvSpPr>
        <p:spPr>
          <a:xfrm>
            <a:off x="7870101" y="9687546"/>
            <a:ext cx="2455280" cy="2944777"/>
          </a:xfrm>
          <a:prstGeom prst="roundRect">
            <a:avLst>
              <a:gd name="adj" fmla="val 12812"/>
            </a:avLst>
          </a:prstGeom>
          <a:solidFill>
            <a:srgbClr val="FED15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BOBBY PEREZ </a:t>
            </a:r>
          </a:p>
          <a:p>
            <a:pPr algn="ctr"/>
            <a:r>
              <a:rPr lang="en-US" sz="1600" dirty="0">
                <a:solidFill>
                  <a:srgbClr val="3B4046"/>
                </a:solidFill>
              </a:rPr>
              <a:t>Real estate development</a:t>
            </a:r>
          </a:p>
        </p:txBody>
      </p:sp>
      <p:sp>
        <p:nvSpPr>
          <p:cNvPr id="53" name="Oval 52">
            <a:extLst>
              <a:ext uri="{FF2B5EF4-FFF2-40B4-BE49-F238E27FC236}">
                <a16:creationId xmlns:a16="http://schemas.microsoft.com/office/drawing/2014/main" id="{788E5ED6-8083-42D7-B459-F281B732B4AB}"/>
              </a:ext>
            </a:extLst>
          </p:cNvPr>
          <p:cNvSpPr/>
          <p:nvPr/>
        </p:nvSpPr>
        <p:spPr>
          <a:xfrm>
            <a:off x="2592663" y="9171696"/>
            <a:ext cx="1209208" cy="1140020"/>
          </a:xfrm>
          <a:prstGeom prst="ellipse">
            <a:avLst/>
          </a:prstGeom>
          <a:solidFill>
            <a:srgbClr val="A2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a:t>
            </a:r>
          </a:p>
        </p:txBody>
      </p:sp>
      <p:sp>
        <p:nvSpPr>
          <p:cNvPr id="54" name="Oval 53">
            <a:extLst>
              <a:ext uri="{FF2B5EF4-FFF2-40B4-BE49-F238E27FC236}">
                <a16:creationId xmlns:a16="http://schemas.microsoft.com/office/drawing/2014/main" id="{A1F2DE9E-553C-4904-B1E4-29E4E7D1A8E4}"/>
              </a:ext>
            </a:extLst>
          </p:cNvPr>
          <p:cNvSpPr/>
          <p:nvPr/>
        </p:nvSpPr>
        <p:spPr>
          <a:xfrm>
            <a:off x="8517607" y="9171696"/>
            <a:ext cx="1209208" cy="1140020"/>
          </a:xfrm>
          <a:prstGeom prst="ellipse">
            <a:avLst/>
          </a:prstGeom>
          <a:solidFill>
            <a:srgbClr val="A2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a:t>
            </a:r>
          </a:p>
        </p:txBody>
      </p:sp>
      <p:sp>
        <p:nvSpPr>
          <p:cNvPr id="55" name="Oval 54">
            <a:extLst>
              <a:ext uri="{FF2B5EF4-FFF2-40B4-BE49-F238E27FC236}">
                <a16:creationId xmlns:a16="http://schemas.microsoft.com/office/drawing/2014/main" id="{8DADC556-4100-421B-8950-F0A536147D20}"/>
              </a:ext>
            </a:extLst>
          </p:cNvPr>
          <p:cNvSpPr/>
          <p:nvPr/>
        </p:nvSpPr>
        <p:spPr>
          <a:xfrm>
            <a:off x="5512201" y="9500956"/>
            <a:ext cx="1209208" cy="1140020"/>
          </a:xfrm>
          <a:prstGeom prst="ellipse">
            <a:avLst/>
          </a:prstGeom>
          <a:solidFill>
            <a:srgbClr val="A2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a:t>
            </a:r>
          </a:p>
        </p:txBody>
      </p:sp>
    </p:spTree>
    <p:extLst>
      <p:ext uri="{BB962C8B-B14F-4D97-AF65-F5344CB8AC3E}">
        <p14:creationId xmlns:p14="http://schemas.microsoft.com/office/powerpoint/2010/main" val="3969909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ED154"/>
            </a:gs>
            <a:gs pos="100000">
              <a:schemeClr val="bg1">
                <a:lumMod val="85000"/>
              </a:schemeClr>
            </a:gs>
          </a:gsLst>
          <a:path path="circle">
            <a:fillToRect l="100000" b="100000"/>
          </a:path>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71A260-100F-4B20-9B51-8144B984DB23}"/>
              </a:ext>
            </a:extLst>
          </p:cNvPr>
          <p:cNvSpPr/>
          <p:nvPr/>
        </p:nvSpPr>
        <p:spPr>
          <a:xfrm>
            <a:off x="2167045" y="-2329660"/>
            <a:ext cx="7487472" cy="68518"/>
          </a:xfrm>
          <a:prstGeom prst="rect">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750A12-1AEC-4BA0-9B76-9A99DC777755}"/>
              </a:ext>
            </a:extLst>
          </p:cNvPr>
          <p:cNvSpPr txBox="1"/>
          <p:nvPr/>
        </p:nvSpPr>
        <p:spPr>
          <a:xfrm>
            <a:off x="1532390" y="1264117"/>
            <a:ext cx="6072360" cy="707886"/>
          </a:xfrm>
          <a:prstGeom prst="rect">
            <a:avLst/>
          </a:prstGeom>
          <a:noFill/>
        </p:spPr>
        <p:txBody>
          <a:bodyPr wrap="square" rtlCol="0">
            <a:spAutoFit/>
          </a:bodyPr>
          <a:lstStyle/>
          <a:p>
            <a:r>
              <a:rPr lang="en-US" sz="4000" dirty="0">
                <a:solidFill>
                  <a:schemeClr val="tx1">
                    <a:lumMod val="95000"/>
                    <a:lumOff val="5000"/>
                  </a:schemeClr>
                </a:solidFill>
                <a:latin typeface="Microsoft New Tai Lue" panose="020B0502040204020203" pitchFamily="34" charset="0"/>
                <a:cs typeface="Microsoft New Tai Lue" panose="020B0502040204020203" pitchFamily="34" charset="0"/>
              </a:rPr>
              <a:t>Team</a:t>
            </a:r>
            <a:endParaRPr lang="en-US" sz="6600" dirty="0">
              <a:solidFill>
                <a:srgbClr val="F1BF34"/>
              </a:solidFill>
              <a:latin typeface="Microsoft New Tai Lue" panose="020B0502040204020203" pitchFamily="34" charset="0"/>
              <a:cs typeface="Microsoft New Tai Lue" panose="020B0502040204020203" pitchFamily="34" charset="0"/>
            </a:endParaRP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sp>
        <p:nvSpPr>
          <p:cNvPr id="3" name="Oval 2">
            <a:extLst>
              <a:ext uri="{FF2B5EF4-FFF2-40B4-BE49-F238E27FC236}">
                <a16:creationId xmlns:a16="http://schemas.microsoft.com/office/drawing/2014/main" id="{0214DCC4-82A4-48A2-BEF2-BF088D44BCBC}"/>
              </a:ext>
            </a:extLst>
          </p:cNvPr>
          <p:cNvSpPr/>
          <p:nvPr/>
        </p:nvSpPr>
        <p:spPr>
          <a:xfrm>
            <a:off x="697661" y="-3477191"/>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$149 per Reserve Price Activation.</a:t>
            </a:r>
          </a:p>
        </p:txBody>
      </p:sp>
      <p:sp>
        <p:nvSpPr>
          <p:cNvPr id="22" name="Oval 21">
            <a:extLst>
              <a:ext uri="{FF2B5EF4-FFF2-40B4-BE49-F238E27FC236}">
                <a16:creationId xmlns:a16="http://schemas.microsoft.com/office/drawing/2014/main" id="{45E8B715-1C44-45AF-BDC1-CC2560139549}"/>
              </a:ext>
            </a:extLst>
          </p:cNvPr>
          <p:cNvSpPr/>
          <p:nvPr/>
        </p:nvSpPr>
        <p:spPr>
          <a:xfrm>
            <a:off x="8750924" y="-3491130"/>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Optional Smart Contract revenue (per executed contract).</a:t>
            </a:r>
          </a:p>
        </p:txBody>
      </p:sp>
      <p:sp>
        <p:nvSpPr>
          <p:cNvPr id="23" name="Oval 22">
            <a:extLst>
              <a:ext uri="{FF2B5EF4-FFF2-40B4-BE49-F238E27FC236}">
                <a16:creationId xmlns:a16="http://schemas.microsoft.com/office/drawing/2014/main" id="{129FB38C-697A-4821-8F01-4C99E0761708}"/>
              </a:ext>
            </a:extLst>
          </p:cNvPr>
          <p:cNvSpPr/>
          <p:nvPr/>
        </p:nvSpPr>
        <p:spPr>
          <a:xfrm>
            <a:off x="6066503" y="-3490352"/>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API Licensing to third-party CRMs/</a:t>
            </a:r>
            <a:r>
              <a:rPr lang="en-US" dirty="0" err="1">
                <a:solidFill>
                  <a:srgbClr val="A27F50"/>
                </a:solidFill>
              </a:rPr>
              <a:t>proptech</a:t>
            </a:r>
            <a:r>
              <a:rPr lang="en-US" dirty="0">
                <a:solidFill>
                  <a:srgbClr val="A27F50"/>
                </a:solidFill>
              </a:rPr>
              <a:t> firms.</a:t>
            </a:r>
          </a:p>
        </p:txBody>
      </p:sp>
      <p:sp>
        <p:nvSpPr>
          <p:cNvPr id="24" name="Oval 23">
            <a:extLst>
              <a:ext uri="{FF2B5EF4-FFF2-40B4-BE49-F238E27FC236}">
                <a16:creationId xmlns:a16="http://schemas.microsoft.com/office/drawing/2014/main" id="{6BFDE180-C62D-4690-8FA8-C5C480021BBA}"/>
              </a:ext>
            </a:extLst>
          </p:cNvPr>
          <p:cNvSpPr/>
          <p:nvPr/>
        </p:nvSpPr>
        <p:spPr>
          <a:xfrm>
            <a:off x="3382082" y="-3491130"/>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SaaS platform fee for brokers/agents.</a:t>
            </a:r>
          </a:p>
        </p:txBody>
      </p:sp>
      <p:grpSp>
        <p:nvGrpSpPr>
          <p:cNvPr id="39" name="Group 38">
            <a:extLst>
              <a:ext uri="{FF2B5EF4-FFF2-40B4-BE49-F238E27FC236}">
                <a16:creationId xmlns:a16="http://schemas.microsoft.com/office/drawing/2014/main" id="{126D390C-3BE0-40BA-A89B-29737DA3EE34}"/>
              </a:ext>
            </a:extLst>
          </p:cNvPr>
          <p:cNvGrpSpPr/>
          <p:nvPr/>
        </p:nvGrpSpPr>
        <p:grpSpPr>
          <a:xfrm>
            <a:off x="-5352379" y="2380298"/>
            <a:ext cx="2909146" cy="2862593"/>
            <a:chOff x="637153" y="2376637"/>
            <a:chExt cx="2909146" cy="2862593"/>
          </a:xfrm>
        </p:grpSpPr>
        <p:grpSp>
          <p:nvGrpSpPr>
            <p:cNvPr id="40" name="Group 39">
              <a:extLst>
                <a:ext uri="{FF2B5EF4-FFF2-40B4-BE49-F238E27FC236}">
                  <a16:creationId xmlns:a16="http://schemas.microsoft.com/office/drawing/2014/main" id="{76E92630-9504-49AC-9B32-03489AEA040D}"/>
                </a:ext>
              </a:extLst>
            </p:cNvPr>
            <p:cNvGrpSpPr/>
            <p:nvPr/>
          </p:nvGrpSpPr>
          <p:grpSpPr>
            <a:xfrm>
              <a:off x="637153" y="2376637"/>
              <a:ext cx="2909146" cy="2862593"/>
              <a:chOff x="1229192" y="2368332"/>
              <a:chExt cx="2909146" cy="2862593"/>
            </a:xfrm>
          </p:grpSpPr>
          <p:sp>
            <p:nvSpPr>
              <p:cNvPr id="43" name="TextBox 42">
                <a:extLst>
                  <a:ext uri="{FF2B5EF4-FFF2-40B4-BE49-F238E27FC236}">
                    <a16:creationId xmlns:a16="http://schemas.microsoft.com/office/drawing/2014/main" id="{D8E19906-08A5-4694-A547-E38E8B3B0731}"/>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A27F50"/>
                    </a:solidFill>
                    <a:latin typeface="Aharoni" panose="02010803020104030203" pitchFamily="2" charset="-79"/>
                    <a:cs typeface="Aharoni" panose="02010803020104030203" pitchFamily="2" charset="-79"/>
                  </a:rPr>
                  <a:t>1</a:t>
                </a:r>
                <a:endParaRPr lang="en-US" sz="13800" dirty="0">
                  <a:solidFill>
                    <a:srgbClr val="A27F50"/>
                  </a:solidFill>
                  <a:latin typeface="Aharoni" panose="02010803020104030203" pitchFamily="2" charset="-79"/>
                  <a:cs typeface="Aharoni" panose="02010803020104030203" pitchFamily="2" charset="-79"/>
                </a:endParaRPr>
              </a:p>
            </p:txBody>
          </p:sp>
          <p:sp useBgFill="1">
            <p:nvSpPr>
              <p:cNvPr id="44" name="Rectangle 43">
                <a:extLst>
                  <a:ext uri="{FF2B5EF4-FFF2-40B4-BE49-F238E27FC236}">
                    <a16:creationId xmlns:a16="http://schemas.microsoft.com/office/drawing/2014/main" id="{77584072-2697-44B0-BC75-9F147F7438C1}"/>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7FA547C3-1DE7-4074-9D21-325FCC5E0F37}"/>
                </a:ext>
              </a:extLst>
            </p:cNvPr>
            <p:cNvSpPr txBox="1"/>
            <p:nvPr/>
          </p:nvSpPr>
          <p:spPr>
            <a:xfrm>
              <a:off x="1721930" y="3429000"/>
              <a:ext cx="1348707" cy="1169551"/>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Early adopter brokerages (</a:t>
              </a:r>
              <a:r>
                <a:rPr lang="en-US" sz="1400" dirty="0" err="1">
                  <a:solidFill>
                    <a:schemeClr val="tx1">
                      <a:lumMod val="75000"/>
                      <a:lumOff val="25000"/>
                    </a:schemeClr>
                  </a:solidFill>
                  <a:latin typeface="Microsoft New Tai Lue" panose="020B0502040204020203" pitchFamily="34" charset="0"/>
                  <a:cs typeface="Microsoft New Tai Lue" panose="020B0502040204020203" pitchFamily="34" charset="0"/>
                </a:rPr>
                <a:t>Serhant</a:t>
              </a:r>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 Douglas Elliman).</a:t>
              </a:r>
            </a:p>
          </p:txBody>
        </p:sp>
      </p:grpSp>
      <p:grpSp>
        <p:nvGrpSpPr>
          <p:cNvPr id="46" name="Group 45">
            <a:extLst>
              <a:ext uri="{FF2B5EF4-FFF2-40B4-BE49-F238E27FC236}">
                <a16:creationId xmlns:a16="http://schemas.microsoft.com/office/drawing/2014/main" id="{5A02A4EC-0745-4AE2-92C2-2307E27A0A4E}"/>
              </a:ext>
            </a:extLst>
          </p:cNvPr>
          <p:cNvGrpSpPr/>
          <p:nvPr/>
        </p:nvGrpSpPr>
        <p:grpSpPr>
          <a:xfrm>
            <a:off x="-5352379" y="2408356"/>
            <a:ext cx="2909146" cy="2862593"/>
            <a:chOff x="3452919" y="2408356"/>
            <a:chExt cx="2909146" cy="2862593"/>
          </a:xfrm>
        </p:grpSpPr>
        <p:grpSp>
          <p:nvGrpSpPr>
            <p:cNvPr id="47" name="Group 46">
              <a:extLst>
                <a:ext uri="{FF2B5EF4-FFF2-40B4-BE49-F238E27FC236}">
                  <a16:creationId xmlns:a16="http://schemas.microsoft.com/office/drawing/2014/main" id="{F09ACACC-E19D-4108-B48B-795EAE7BD31F}"/>
                </a:ext>
              </a:extLst>
            </p:cNvPr>
            <p:cNvGrpSpPr/>
            <p:nvPr/>
          </p:nvGrpSpPr>
          <p:grpSpPr>
            <a:xfrm>
              <a:off x="3452919" y="2408356"/>
              <a:ext cx="2909146" cy="2862593"/>
              <a:chOff x="1229192" y="2368332"/>
              <a:chExt cx="2909146" cy="2862593"/>
            </a:xfrm>
          </p:grpSpPr>
          <p:sp>
            <p:nvSpPr>
              <p:cNvPr id="50" name="TextBox 49">
                <a:extLst>
                  <a:ext uri="{FF2B5EF4-FFF2-40B4-BE49-F238E27FC236}">
                    <a16:creationId xmlns:a16="http://schemas.microsoft.com/office/drawing/2014/main" id="{E8500D9B-DF3A-4614-8316-867AC3B89E1D}"/>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F1BF34"/>
                    </a:solidFill>
                    <a:latin typeface="Aharoni" panose="02010803020104030203" pitchFamily="2" charset="-79"/>
                    <a:cs typeface="Aharoni" panose="02010803020104030203" pitchFamily="2" charset="-79"/>
                  </a:rPr>
                  <a:t>2</a:t>
                </a:r>
                <a:endParaRPr lang="en-US" sz="13800" dirty="0">
                  <a:solidFill>
                    <a:srgbClr val="F1BF34"/>
                  </a:solidFill>
                  <a:latin typeface="Aharoni" panose="02010803020104030203" pitchFamily="2" charset="-79"/>
                  <a:cs typeface="Aharoni" panose="02010803020104030203" pitchFamily="2" charset="-79"/>
                </a:endParaRPr>
              </a:p>
            </p:txBody>
          </p:sp>
          <p:sp useBgFill="1">
            <p:nvSpPr>
              <p:cNvPr id="51" name="Rectangle 50">
                <a:extLst>
                  <a:ext uri="{FF2B5EF4-FFF2-40B4-BE49-F238E27FC236}">
                    <a16:creationId xmlns:a16="http://schemas.microsoft.com/office/drawing/2014/main" id="{631AB8AA-61B1-48B9-931C-11E35A62047F}"/>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CD854C8D-10CE-4894-977E-C096FCF5F049}"/>
                </a:ext>
              </a:extLst>
            </p:cNvPr>
            <p:cNvSpPr txBox="1"/>
            <p:nvPr/>
          </p:nvSpPr>
          <p:spPr>
            <a:xfrm>
              <a:off x="4673919" y="3428999"/>
              <a:ext cx="1348707" cy="1169551"/>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Premium agents in high-inventory urban markets.</a:t>
              </a:r>
            </a:p>
          </p:txBody>
        </p:sp>
      </p:grpSp>
      <p:grpSp>
        <p:nvGrpSpPr>
          <p:cNvPr id="52" name="Group 51">
            <a:extLst>
              <a:ext uri="{FF2B5EF4-FFF2-40B4-BE49-F238E27FC236}">
                <a16:creationId xmlns:a16="http://schemas.microsoft.com/office/drawing/2014/main" id="{BFD200FC-42D5-416F-B8B8-AFD3775EA6D9}"/>
              </a:ext>
            </a:extLst>
          </p:cNvPr>
          <p:cNvGrpSpPr/>
          <p:nvPr/>
        </p:nvGrpSpPr>
        <p:grpSpPr>
          <a:xfrm>
            <a:off x="-5352379" y="2408356"/>
            <a:ext cx="2909146" cy="2862593"/>
            <a:chOff x="6131776" y="2408356"/>
            <a:chExt cx="2909146" cy="2862593"/>
          </a:xfrm>
        </p:grpSpPr>
        <p:grpSp>
          <p:nvGrpSpPr>
            <p:cNvPr id="53" name="Group 52">
              <a:extLst>
                <a:ext uri="{FF2B5EF4-FFF2-40B4-BE49-F238E27FC236}">
                  <a16:creationId xmlns:a16="http://schemas.microsoft.com/office/drawing/2014/main" id="{88CAF84A-E8D0-434E-867C-7EC4CCDC9B29}"/>
                </a:ext>
              </a:extLst>
            </p:cNvPr>
            <p:cNvGrpSpPr/>
            <p:nvPr/>
          </p:nvGrpSpPr>
          <p:grpSpPr>
            <a:xfrm>
              <a:off x="6131776" y="2408356"/>
              <a:ext cx="2909146" cy="2862593"/>
              <a:chOff x="1229192" y="2368332"/>
              <a:chExt cx="2909146" cy="2862593"/>
            </a:xfrm>
          </p:grpSpPr>
          <p:sp>
            <p:nvSpPr>
              <p:cNvPr id="55" name="TextBox 54">
                <a:extLst>
                  <a:ext uri="{FF2B5EF4-FFF2-40B4-BE49-F238E27FC236}">
                    <a16:creationId xmlns:a16="http://schemas.microsoft.com/office/drawing/2014/main" id="{8E616927-AD76-48F6-AD2C-09D64C40A0DB}"/>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F5A302"/>
                    </a:solidFill>
                    <a:latin typeface="Aharoni" panose="02010803020104030203" pitchFamily="2" charset="-79"/>
                    <a:cs typeface="Aharoni" panose="02010803020104030203" pitchFamily="2" charset="-79"/>
                  </a:rPr>
                  <a:t>3</a:t>
                </a:r>
                <a:endParaRPr lang="en-US" sz="13800" dirty="0">
                  <a:solidFill>
                    <a:srgbClr val="F5A302"/>
                  </a:solidFill>
                  <a:latin typeface="Aharoni" panose="02010803020104030203" pitchFamily="2" charset="-79"/>
                  <a:cs typeface="Aharoni" panose="02010803020104030203" pitchFamily="2" charset="-79"/>
                </a:endParaRPr>
              </a:p>
            </p:txBody>
          </p:sp>
          <p:sp useBgFill="1">
            <p:nvSpPr>
              <p:cNvPr id="56" name="Rectangle 55">
                <a:extLst>
                  <a:ext uri="{FF2B5EF4-FFF2-40B4-BE49-F238E27FC236}">
                    <a16:creationId xmlns:a16="http://schemas.microsoft.com/office/drawing/2014/main" id="{7E6D30A1-816B-4A3A-B06C-12E7564B0C93}"/>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60C062CF-4806-4BDE-95F3-75E210B1851C}"/>
                </a:ext>
              </a:extLst>
            </p:cNvPr>
            <p:cNvSpPr txBox="1"/>
            <p:nvPr/>
          </p:nvSpPr>
          <p:spPr>
            <a:xfrm>
              <a:off x="7344895" y="3428998"/>
              <a:ext cx="1348707" cy="1384995"/>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Land investors, developers, and institutional buyers.</a:t>
              </a:r>
            </a:p>
          </p:txBody>
        </p:sp>
      </p:grpSp>
      <p:grpSp>
        <p:nvGrpSpPr>
          <p:cNvPr id="57" name="Group 56">
            <a:extLst>
              <a:ext uri="{FF2B5EF4-FFF2-40B4-BE49-F238E27FC236}">
                <a16:creationId xmlns:a16="http://schemas.microsoft.com/office/drawing/2014/main" id="{3A8A0B9A-FD14-42AF-AF6A-63307E5FB9EB}"/>
              </a:ext>
            </a:extLst>
          </p:cNvPr>
          <p:cNvGrpSpPr/>
          <p:nvPr/>
        </p:nvGrpSpPr>
        <p:grpSpPr>
          <a:xfrm>
            <a:off x="-5352379" y="2334696"/>
            <a:ext cx="2909146" cy="2862593"/>
            <a:chOff x="8927290" y="2334696"/>
            <a:chExt cx="2909146" cy="2862593"/>
          </a:xfrm>
        </p:grpSpPr>
        <p:grpSp>
          <p:nvGrpSpPr>
            <p:cNvPr id="58" name="Group 57">
              <a:extLst>
                <a:ext uri="{FF2B5EF4-FFF2-40B4-BE49-F238E27FC236}">
                  <a16:creationId xmlns:a16="http://schemas.microsoft.com/office/drawing/2014/main" id="{BBB4CF49-3DF3-413B-BBDD-4A631208668C}"/>
                </a:ext>
              </a:extLst>
            </p:cNvPr>
            <p:cNvGrpSpPr/>
            <p:nvPr/>
          </p:nvGrpSpPr>
          <p:grpSpPr>
            <a:xfrm>
              <a:off x="8927290" y="2334696"/>
              <a:ext cx="2909146" cy="2862593"/>
              <a:chOff x="1229192" y="2368332"/>
              <a:chExt cx="2909146" cy="2862593"/>
            </a:xfrm>
          </p:grpSpPr>
          <p:sp>
            <p:nvSpPr>
              <p:cNvPr id="60" name="TextBox 59">
                <a:extLst>
                  <a:ext uri="{FF2B5EF4-FFF2-40B4-BE49-F238E27FC236}">
                    <a16:creationId xmlns:a16="http://schemas.microsoft.com/office/drawing/2014/main" id="{56444C7C-5014-48D1-8EF5-F54AD0D3834D}"/>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FED154"/>
                    </a:solidFill>
                    <a:latin typeface="Aharoni" panose="02010803020104030203" pitchFamily="2" charset="-79"/>
                    <a:cs typeface="Aharoni" panose="02010803020104030203" pitchFamily="2" charset="-79"/>
                  </a:rPr>
                  <a:t>4</a:t>
                </a:r>
                <a:endParaRPr lang="en-US" sz="13800" dirty="0">
                  <a:solidFill>
                    <a:srgbClr val="FED154"/>
                  </a:solidFill>
                  <a:latin typeface="Aharoni" panose="02010803020104030203" pitchFamily="2" charset="-79"/>
                  <a:cs typeface="Aharoni" panose="02010803020104030203" pitchFamily="2" charset="-79"/>
                </a:endParaRPr>
              </a:p>
            </p:txBody>
          </p:sp>
          <p:sp useBgFill="1">
            <p:nvSpPr>
              <p:cNvPr id="61" name="Rectangle 60">
                <a:extLst>
                  <a:ext uri="{FF2B5EF4-FFF2-40B4-BE49-F238E27FC236}">
                    <a16:creationId xmlns:a16="http://schemas.microsoft.com/office/drawing/2014/main" id="{1C78EEE2-E419-48D4-80AE-56CF6FE18AE4}"/>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extLst>
                <a:ext uri="{FF2B5EF4-FFF2-40B4-BE49-F238E27FC236}">
                  <a16:creationId xmlns:a16="http://schemas.microsoft.com/office/drawing/2014/main" id="{7FBF8ECF-B042-438A-96A1-8F96F4C2739E}"/>
                </a:ext>
              </a:extLst>
            </p:cNvPr>
            <p:cNvSpPr txBox="1"/>
            <p:nvPr/>
          </p:nvSpPr>
          <p:spPr>
            <a:xfrm>
              <a:off x="10105141" y="3428997"/>
              <a:ext cx="1348707" cy="954107"/>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Influencer marketing + discrete direct outreach.</a:t>
              </a:r>
            </a:p>
          </p:txBody>
        </p:sp>
      </p:grpSp>
      <p:sp>
        <p:nvSpPr>
          <p:cNvPr id="5" name="Rectangle: Rounded Corners 4">
            <a:extLst>
              <a:ext uri="{FF2B5EF4-FFF2-40B4-BE49-F238E27FC236}">
                <a16:creationId xmlns:a16="http://schemas.microsoft.com/office/drawing/2014/main" id="{DFA09D4F-4785-46BE-80EA-99D7DFDB8116}"/>
              </a:ext>
            </a:extLst>
          </p:cNvPr>
          <p:cNvSpPr/>
          <p:nvPr/>
        </p:nvSpPr>
        <p:spPr>
          <a:xfrm>
            <a:off x="1884149" y="2649106"/>
            <a:ext cx="2455280" cy="2944777"/>
          </a:xfrm>
          <a:prstGeom prst="roundRect">
            <a:avLst>
              <a:gd name="adj" fmla="val 12812"/>
            </a:avLst>
          </a:prstGeom>
          <a:solidFill>
            <a:srgbClr val="FED154">
              <a:alpha val="70000"/>
            </a:srgbClr>
          </a:solidFill>
          <a:ln>
            <a:noFill/>
          </a:ln>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MICHAEL DALEWITZ </a:t>
            </a:r>
          </a:p>
          <a:p>
            <a:pPr algn="ctr"/>
            <a:r>
              <a:rPr lang="en-US" sz="1600" dirty="0">
                <a:solidFill>
                  <a:srgbClr val="3B4046"/>
                </a:solidFill>
              </a:rPr>
              <a:t>Serial entrepreneur, startup-to-exit specialist.</a:t>
            </a:r>
          </a:p>
        </p:txBody>
      </p:sp>
      <p:sp>
        <p:nvSpPr>
          <p:cNvPr id="62" name="Rectangle: Rounded Corners 61">
            <a:extLst>
              <a:ext uri="{FF2B5EF4-FFF2-40B4-BE49-F238E27FC236}">
                <a16:creationId xmlns:a16="http://schemas.microsoft.com/office/drawing/2014/main" id="{031CFD8C-7B4E-48EC-B3D6-9AB3FC11D20F}"/>
              </a:ext>
            </a:extLst>
          </p:cNvPr>
          <p:cNvSpPr/>
          <p:nvPr/>
        </p:nvSpPr>
        <p:spPr>
          <a:xfrm>
            <a:off x="4863333" y="3126161"/>
            <a:ext cx="2455280" cy="2944777"/>
          </a:xfrm>
          <a:prstGeom prst="roundRect">
            <a:avLst>
              <a:gd name="adj" fmla="val 12812"/>
            </a:avLst>
          </a:prstGeom>
          <a:solidFill>
            <a:srgbClr val="FED154">
              <a:alpha val="70000"/>
            </a:srgbClr>
          </a:solidFill>
          <a:ln>
            <a:noFill/>
          </a:ln>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TEDDY BENSON </a:t>
            </a:r>
          </a:p>
          <a:p>
            <a:pPr algn="ctr"/>
            <a:r>
              <a:rPr lang="en-US" sz="1600" dirty="0">
                <a:solidFill>
                  <a:srgbClr val="3B4046"/>
                </a:solidFill>
              </a:rPr>
              <a:t>Behavioral Signal Technology pioneer, sold Channel</a:t>
            </a:r>
          </a:p>
          <a:p>
            <a:pPr algn="ctr"/>
            <a:r>
              <a:rPr lang="en-US" sz="1600" dirty="0">
                <a:solidFill>
                  <a:srgbClr val="3B4046"/>
                </a:solidFill>
              </a:rPr>
              <a:t>Intelligence to Google ($125M).</a:t>
            </a:r>
          </a:p>
        </p:txBody>
      </p:sp>
      <p:sp>
        <p:nvSpPr>
          <p:cNvPr id="63" name="Rectangle: Rounded Corners 62">
            <a:extLst>
              <a:ext uri="{FF2B5EF4-FFF2-40B4-BE49-F238E27FC236}">
                <a16:creationId xmlns:a16="http://schemas.microsoft.com/office/drawing/2014/main" id="{0C69830D-75A5-4B7A-8FDA-9B70F907C82A}"/>
              </a:ext>
            </a:extLst>
          </p:cNvPr>
          <p:cNvSpPr/>
          <p:nvPr/>
        </p:nvSpPr>
        <p:spPr>
          <a:xfrm>
            <a:off x="7819799" y="2594946"/>
            <a:ext cx="2455280" cy="2944777"/>
          </a:xfrm>
          <a:prstGeom prst="roundRect">
            <a:avLst>
              <a:gd name="adj" fmla="val 12812"/>
            </a:avLst>
          </a:prstGeom>
          <a:solidFill>
            <a:srgbClr val="FED154">
              <a:alpha val="70000"/>
            </a:srgbClr>
          </a:solidFill>
          <a:ln>
            <a:noFill/>
          </a:ln>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BOBBY PEREZ </a:t>
            </a:r>
          </a:p>
          <a:p>
            <a:pPr algn="ctr"/>
            <a:r>
              <a:rPr lang="en-US" sz="1600" dirty="0">
                <a:solidFill>
                  <a:srgbClr val="3B4046"/>
                </a:solidFill>
              </a:rPr>
              <a:t>Real estate development</a:t>
            </a:r>
          </a:p>
        </p:txBody>
      </p:sp>
      <p:sp>
        <p:nvSpPr>
          <p:cNvPr id="6" name="Oval 5">
            <a:extLst>
              <a:ext uri="{FF2B5EF4-FFF2-40B4-BE49-F238E27FC236}">
                <a16:creationId xmlns:a16="http://schemas.microsoft.com/office/drawing/2014/main" id="{6CAD24D0-A415-48E6-B2E8-35F1E9BC09B9}"/>
              </a:ext>
            </a:extLst>
          </p:cNvPr>
          <p:cNvSpPr/>
          <p:nvPr/>
        </p:nvSpPr>
        <p:spPr>
          <a:xfrm>
            <a:off x="2542361" y="2079096"/>
            <a:ext cx="1209208" cy="11400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4" name="Oval 63">
            <a:extLst>
              <a:ext uri="{FF2B5EF4-FFF2-40B4-BE49-F238E27FC236}">
                <a16:creationId xmlns:a16="http://schemas.microsoft.com/office/drawing/2014/main" id="{9D5BA087-1A6F-4C79-8E61-DF51A2BFC76B}"/>
              </a:ext>
            </a:extLst>
          </p:cNvPr>
          <p:cNvSpPr/>
          <p:nvPr/>
        </p:nvSpPr>
        <p:spPr>
          <a:xfrm>
            <a:off x="8467305" y="2079096"/>
            <a:ext cx="1209208" cy="11400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5" name="Oval 64">
            <a:extLst>
              <a:ext uri="{FF2B5EF4-FFF2-40B4-BE49-F238E27FC236}">
                <a16:creationId xmlns:a16="http://schemas.microsoft.com/office/drawing/2014/main" id="{14F43AF4-DE40-4590-8BA8-CC96E963BA40}"/>
              </a:ext>
            </a:extLst>
          </p:cNvPr>
          <p:cNvSpPr/>
          <p:nvPr/>
        </p:nvSpPr>
        <p:spPr>
          <a:xfrm>
            <a:off x="5461899" y="2408356"/>
            <a:ext cx="1209208" cy="114002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a:extLst>
              <a:ext uri="{FF2B5EF4-FFF2-40B4-BE49-F238E27FC236}">
                <a16:creationId xmlns:a16="http://schemas.microsoft.com/office/drawing/2014/main" id="{F5A5A45C-47A5-40C8-A4A4-71A23FCD6479}"/>
              </a:ext>
            </a:extLst>
          </p:cNvPr>
          <p:cNvGrpSpPr/>
          <p:nvPr/>
        </p:nvGrpSpPr>
        <p:grpSpPr>
          <a:xfrm>
            <a:off x="5179614" y="8691678"/>
            <a:ext cx="2138999" cy="2138999"/>
            <a:chOff x="3918009" y="2045997"/>
            <a:chExt cx="1820461" cy="1820461"/>
          </a:xfrm>
          <a:solidFill>
            <a:schemeClr val="bg1">
              <a:lumMod val="95000"/>
            </a:schemeClr>
          </a:solidFill>
        </p:grpSpPr>
        <p:sp>
          <p:nvSpPr>
            <p:cNvPr id="67" name="Rectangle: Rounded Corners 66">
              <a:extLst>
                <a:ext uri="{FF2B5EF4-FFF2-40B4-BE49-F238E27FC236}">
                  <a16:creationId xmlns:a16="http://schemas.microsoft.com/office/drawing/2014/main" id="{B5544993-CCB1-4656-9396-C9103FFA76C5}"/>
                </a:ext>
              </a:extLst>
            </p:cNvPr>
            <p:cNvSpPr/>
            <p:nvPr/>
          </p:nvSpPr>
          <p:spPr>
            <a:xfrm rot="2973790">
              <a:off x="3918009" y="2045997"/>
              <a:ext cx="1820461" cy="1820461"/>
            </a:xfrm>
            <a:prstGeom prst="roundRect">
              <a:avLst>
                <a:gd name="adj" fmla="val 1125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95000"/>
                    <a:lumOff val="5000"/>
                  </a:schemeClr>
                </a:solidFill>
              </a:endParaRPr>
            </a:p>
          </p:txBody>
        </p:sp>
        <p:sp>
          <p:nvSpPr>
            <p:cNvPr id="68" name="TextBox 67">
              <a:extLst>
                <a:ext uri="{FF2B5EF4-FFF2-40B4-BE49-F238E27FC236}">
                  <a16:creationId xmlns:a16="http://schemas.microsoft.com/office/drawing/2014/main" id="{0623C61F-9686-4AA9-A35D-A7F2C203ED13}"/>
                </a:ext>
              </a:extLst>
            </p:cNvPr>
            <p:cNvSpPr txBox="1"/>
            <p:nvPr/>
          </p:nvSpPr>
          <p:spPr>
            <a:xfrm>
              <a:off x="3998637" y="2706598"/>
              <a:ext cx="1683817" cy="497691"/>
            </a:xfrm>
            <a:prstGeom prst="rect">
              <a:avLst/>
            </a:prstGeom>
            <a:grpFill/>
          </p:spPr>
          <p:txBody>
            <a:bodyPr wrap="square" rtlCol="0">
              <a:spAutoFit/>
            </a:bodyPr>
            <a:lstStyle/>
            <a:p>
              <a:pPr algn="ctr"/>
              <a:r>
                <a:rPr lang="en-US" sz="1600" dirty="0">
                  <a:solidFill>
                    <a:schemeClr val="tx1">
                      <a:lumMod val="95000"/>
                      <a:lumOff val="5000"/>
                    </a:schemeClr>
                  </a:solidFill>
                </a:rPr>
                <a:t>WE ARE RAISING [$X] IN SEED CAPITAL TO</a:t>
              </a:r>
            </a:p>
          </p:txBody>
        </p:sp>
      </p:grpSp>
      <p:sp>
        <p:nvSpPr>
          <p:cNvPr id="69" name="Rectangle: Rounded Corners 68">
            <a:extLst>
              <a:ext uri="{FF2B5EF4-FFF2-40B4-BE49-F238E27FC236}">
                <a16:creationId xmlns:a16="http://schemas.microsoft.com/office/drawing/2014/main" id="{7B84F739-5DAF-456B-98B8-6AFF9D240D0A}"/>
              </a:ext>
            </a:extLst>
          </p:cNvPr>
          <p:cNvSpPr/>
          <p:nvPr/>
        </p:nvSpPr>
        <p:spPr>
          <a:xfrm>
            <a:off x="3382082" y="9849444"/>
            <a:ext cx="2220685" cy="811319"/>
          </a:xfrm>
          <a:prstGeom prst="roundRect">
            <a:avLst>
              <a:gd name="adj" fmla="val 38235"/>
            </a:avLst>
          </a:prstGeom>
          <a:solidFill>
            <a:srgbClr val="F5A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Finalize platform development.</a:t>
            </a:r>
          </a:p>
        </p:txBody>
      </p:sp>
      <p:sp>
        <p:nvSpPr>
          <p:cNvPr id="70" name="Rectangle: Rounded Corners 69">
            <a:extLst>
              <a:ext uri="{FF2B5EF4-FFF2-40B4-BE49-F238E27FC236}">
                <a16:creationId xmlns:a16="http://schemas.microsoft.com/office/drawing/2014/main" id="{CF1C3064-D18D-42E4-B0AF-7253761C5B8A}"/>
              </a:ext>
            </a:extLst>
          </p:cNvPr>
          <p:cNvSpPr/>
          <p:nvPr/>
        </p:nvSpPr>
        <p:spPr>
          <a:xfrm>
            <a:off x="3146965" y="13148545"/>
            <a:ext cx="2220685" cy="811319"/>
          </a:xfrm>
          <a:prstGeom prst="roundRect">
            <a:avLst>
              <a:gd name="adj" fmla="val 38235"/>
            </a:avLst>
          </a:prstGeom>
          <a:solidFill>
            <a:srgbClr val="A2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Expand broker onboarding.</a:t>
            </a:r>
          </a:p>
        </p:txBody>
      </p:sp>
      <p:sp>
        <p:nvSpPr>
          <p:cNvPr id="71" name="Rectangle: Rounded Corners 70">
            <a:extLst>
              <a:ext uri="{FF2B5EF4-FFF2-40B4-BE49-F238E27FC236}">
                <a16:creationId xmlns:a16="http://schemas.microsoft.com/office/drawing/2014/main" id="{309237E0-F47A-4BEA-B9C1-F4819C3CCFD4}"/>
              </a:ext>
            </a:extLst>
          </p:cNvPr>
          <p:cNvSpPr/>
          <p:nvPr/>
        </p:nvSpPr>
        <p:spPr>
          <a:xfrm>
            <a:off x="7035784" y="11065684"/>
            <a:ext cx="2220685" cy="811319"/>
          </a:xfrm>
          <a:prstGeom prst="roundRect">
            <a:avLst>
              <a:gd name="adj" fmla="val 38235"/>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Complete API integrations.</a:t>
            </a:r>
          </a:p>
        </p:txBody>
      </p:sp>
      <p:sp>
        <p:nvSpPr>
          <p:cNvPr id="72" name="Rectangle: Rounded Corners 71">
            <a:extLst>
              <a:ext uri="{FF2B5EF4-FFF2-40B4-BE49-F238E27FC236}">
                <a16:creationId xmlns:a16="http://schemas.microsoft.com/office/drawing/2014/main" id="{5EF201EA-64D3-4A5E-BC81-E4B9524C3956}"/>
              </a:ext>
            </a:extLst>
          </p:cNvPr>
          <p:cNvSpPr/>
          <p:nvPr/>
        </p:nvSpPr>
        <p:spPr>
          <a:xfrm>
            <a:off x="6826754" y="15036125"/>
            <a:ext cx="2220685" cy="811319"/>
          </a:xfrm>
          <a:prstGeom prst="roundRect">
            <a:avLst>
              <a:gd name="adj" fmla="val 38235"/>
            </a:avLst>
          </a:prstGeom>
          <a:solidFill>
            <a:srgbClr val="E6A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Launch in top 3 metro markets.</a:t>
            </a:r>
          </a:p>
        </p:txBody>
      </p:sp>
    </p:spTree>
    <p:extLst>
      <p:ext uri="{BB962C8B-B14F-4D97-AF65-F5344CB8AC3E}">
        <p14:creationId xmlns:p14="http://schemas.microsoft.com/office/powerpoint/2010/main" val="1228282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D15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50A12-1AEC-4BA0-9B76-9A99DC777755}"/>
              </a:ext>
            </a:extLst>
          </p:cNvPr>
          <p:cNvSpPr txBox="1"/>
          <p:nvPr/>
        </p:nvSpPr>
        <p:spPr>
          <a:xfrm>
            <a:off x="1532390" y="1264116"/>
            <a:ext cx="1747839" cy="707886"/>
          </a:xfrm>
          <a:prstGeom prst="rect">
            <a:avLst/>
          </a:prstGeom>
          <a:noFill/>
        </p:spPr>
        <p:txBody>
          <a:bodyPr wrap="square" rtlCol="0">
            <a:spAutoFit/>
          </a:bodyPr>
          <a:lstStyle/>
          <a:p>
            <a:r>
              <a:rPr lang="en-US" sz="4000" dirty="0">
                <a:solidFill>
                  <a:schemeClr val="tx1">
                    <a:lumMod val="85000"/>
                    <a:lumOff val="15000"/>
                  </a:schemeClr>
                </a:solidFill>
                <a:latin typeface="Microsoft New Tai Lue" panose="020B0502040204020203" pitchFamily="34" charset="0"/>
                <a:cs typeface="Microsoft New Tai Lue" panose="020B0502040204020203" pitchFamily="34" charset="0"/>
              </a:rPr>
              <a:t>Ask</a:t>
            </a:r>
            <a:endParaRPr lang="en-US" sz="6600"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sp>
        <p:nvSpPr>
          <p:cNvPr id="5" name="Rectangle: Rounded Corners 4">
            <a:extLst>
              <a:ext uri="{FF2B5EF4-FFF2-40B4-BE49-F238E27FC236}">
                <a16:creationId xmlns:a16="http://schemas.microsoft.com/office/drawing/2014/main" id="{DFA09D4F-4785-46BE-80EA-99D7DFDB8116}"/>
              </a:ext>
            </a:extLst>
          </p:cNvPr>
          <p:cNvSpPr/>
          <p:nvPr/>
        </p:nvSpPr>
        <p:spPr>
          <a:xfrm>
            <a:off x="2120123" y="-3991750"/>
            <a:ext cx="2455280" cy="2944777"/>
          </a:xfrm>
          <a:prstGeom prst="roundRect">
            <a:avLst>
              <a:gd name="adj" fmla="val 12812"/>
            </a:avLst>
          </a:prstGeom>
          <a:solidFill>
            <a:srgbClr val="FED15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MICHAEL DALEWITZ </a:t>
            </a:r>
          </a:p>
          <a:p>
            <a:pPr algn="ctr"/>
            <a:r>
              <a:rPr lang="en-US" sz="1600" dirty="0">
                <a:solidFill>
                  <a:srgbClr val="3B4046"/>
                </a:solidFill>
              </a:rPr>
              <a:t>Serial entrepreneur, startup-to-exit specialist.</a:t>
            </a:r>
          </a:p>
        </p:txBody>
      </p:sp>
      <p:sp>
        <p:nvSpPr>
          <p:cNvPr id="62" name="Rectangle: Rounded Corners 61">
            <a:extLst>
              <a:ext uri="{FF2B5EF4-FFF2-40B4-BE49-F238E27FC236}">
                <a16:creationId xmlns:a16="http://schemas.microsoft.com/office/drawing/2014/main" id="{031CFD8C-7B4E-48EC-B3D6-9AB3FC11D20F}"/>
              </a:ext>
            </a:extLst>
          </p:cNvPr>
          <p:cNvSpPr/>
          <p:nvPr/>
        </p:nvSpPr>
        <p:spPr>
          <a:xfrm>
            <a:off x="5087948" y="-3443863"/>
            <a:ext cx="2455280" cy="2944777"/>
          </a:xfrm>
          <a:prstGeom prst="roundRect">
            <a:avLst>
              <a:gd name="adj" fmla="val 12812"/>
            </a:avLst>
          </a:prstGeom>
          <a:solidFill>
            <a:srgbClr val="FED15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TEDDY BENSON </a:t>
            </a:r>
          </a:p>
          <a:p>
            <a:pPr algn="ctr"/>
            <a:r>
              <a:rPr lang="en-US" sz="1600" dirty="0">
                <a:solidFill>
                  <a:srgbClr val="3B4046"/>
                </a:solidFill>
              </a:rPr>
              <a:t>Behavioral Signal Technology pioneer, sold Channel</a:t>
            </a:r>
          </a:p>
          <a:p>
            <a:pPr algn="ctr"/>
            <a:r>
              <a:rPr lang="en-US" sz="1600" dirty="0">
                <a:solidFill>
                  <a:srgbClr val="3B4046"/>
                </a:solidFill>
              </a:rPr>
              <a:t>Intelligence to Google ($125M).</a:t>
            </a:r>
          </a:p>
        </p:txBody>
      </p:sp>
      <p:sp>
        <p:nvSpPr>
          <p:cNvPr id="63" name="Rectangle: Rounded Corners 62">
            <a:extLst>
              <a:ext uri="{FF2B5EF4-FFF2-40B4-BE49-F238E27FC236}">
                <a16:creationId xmlns:a16="http://schemas.microsoft.com/office/drawing/2014/main" id="{0C69830D-75A5-4B7A-8FDA-9B70F907C82A}"/>
              </a:ext>
            </a:extLst>
          </p:cNvPr>
          <p:cNvSpPr/>
          <p:nvPr/>
        </p:nvSpPr>
        <p:spPr>
          <a:xfrm>
            <a:off x="8055773" y="-4045910"/>
            <a:ext cx="2455280" cy="2944777"/>
          </a:xfrm>
          <a:prstGeom prst="roundRect">
            <a:avLst>
              <a:gd name="adj" fmla="val 12812"/>
            </a:avLst>
          </a:prstGeom>
          <a:solidFill>
            <a:srgbClr val="FED15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BOBBY PEREZ </a:t>
            </a:r>
          </a:p>
          <a:p>
            <a:pPr algn="ctr"/>
            <a:r>
              <a:rPr lang="en-US" sz="1600" dirty="0">
                <a:solidFill>
                  <a:srgbClr val="3B4046"/>
                </a:solidFill>
              </a:rPr>
              <a:t>Real estate development</a:t>
            </a:r>
          </a:p>
        </p:txBody>
      </p:sp>
      <p:sp>
        <p:nvSpPr>
          <p:cNvPr id="6" name="Oval 5">
            <a:extLst>
              <a:ext uri="{FF2B5EF4-FFF2-40B4-BE49-F238E27FC236}">
                <a16:creationId xmlns:a16="http://schemas.microsoft.com/office/drawing/2014/main" id="{6CAD24D0-A415-48E6-B2E8-35F1E9BC09B9}"/>
              </a:ext>
            </a:extLst>
          </p:cNvPr>
          <p:cNvSpPr/>
          <p:nvPr/>
        </p:nvSpPr>
        <p:spPr>
          <a:xfrm>
            <a:off x="2778335" y="-4561760"/>
            <a:ext cx="1209208" cy="1140020"/>
          </a:xfrm>
          <a:prstGeom prst="ellipse">
            <a:avLst/>
          </a:prstGeom>
          <a:solidFill>
            <a:srgbClr val="A2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a:t>
            </a:r>
          </a:p>
        </p:txBody>
      </p:sp>
      <p:sp>
        <p:nvSpPr>
          <p:cNvPr id="64" name="Oval 63">
            <a:extLst>
              <a:ext uri="{FF2B5EF4-FFF2-40B4-BE49-F238E27FC236}">
                <a16:creationId xmlns:a16="http://schemas.microsoft.com/office/drawing/2014/main" id="{9D5BA087-1A6F-4C79-8E61-DF51A2BFC76B}"/>
              </a:ext>
            </a:extLst>
          </p:cNvPr>
          <p:cNvSpPr/>
          <p:nvPr/>
        </p:nvSpPr>
        <p:spPr>
          <a:xfrm>
            <a:off x="8703279" y="-4561760"/>
            <a:ext cx="1209208" cy="1140020"/>
          </a:xfrm>
          <a:prstGeom prst="ellipse">
            <a:avLst/>
          </a:prstGeom>
          <a:solidFill>
            <a:srgbClr val="A2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a:t>
            </a:r>
          </a:p>
        </p:txBody>
      </p:sp>
      <p:sp>
        <p:nvSpPr>
          <p:cNvPr id="65" name="Oval 64">
            <a:extLst>
              <a:ext uri="{FF2B5EF4-FFF2-40B4-BE49-F238E27FC236}">
                <a16:creationId xmlns:a16="http://schemas.microsoft.com/office/drawing/2014/main" id="{14F43AF4-DE40-4590-8BA8-CC96E963BA40}"/>
              </a:ext>
            </a:extLst>
          </p:cNvPr>
          <p:cNvSpPr/>
          <p:nvPr/>
        </p:nvSpPr>
        <p:spPr>
          <a:xfrm>
            <a:off x="5697873" y="-4232500"/>
            <a:ext cx="1209208" cy="1140020"/>
          </a:xfrm>
          <a:prstGeom prst="ellipse">
            <a:avLst/>
          </a:prstGeom>
          <a:solidFill>
            <a:srgbClr val="A2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a:t>
            </a:r>
          </a:p>
        </p:txBody>
      </p:sp>
      <p:grpSp>
        <p:nvGrpSpPr>
          <p:cNvPr id="36" name="Group 35">
            <a:extLst>
              <a:ext uri="{FF2B5EF4-FFF2-40B4-BE49-F238E27FC236}">
                <a16:creationId xmlns:a16="http://schemas.microsoft.com/office/drawing/2014/main" id="{83AC6AF2-68F0-426D-8D6F-B7FFD8670DA8}"/>
              </a:ext>
            </a:extLst>
          </p:cNvPr>
          <p:cNvGrpSpPr/>
          <p:nvPr/>
        </p:nvGrpSpPr>
        <p:grpSpPr>
          <a:xfrm>
            <a:off x="5015437" y="2808554"/>
            <a:ext cx="2138999" cy="2138999"/>
            <a:chOff x="3918009" y="2045997"/>
            <a:chExt cx="1820461" cy="1820461"/>
          </a:xfrm>
          <a:solidFill>
            <a:schemeClr val="bg1">
              <a:lumMod val="95000"/>
            </a:schemeClr>
          </a:solidFill>
        </p:grpSpPr>
        <p:sp>
          <p:nvSpPr>
            <p:cNvPr id="37" name="Rectangle: Rounded Corners 36">
              <a:extLst>
                <a:ext uri="{FF2B5EF4-FFF2-40B4-BE49-F238E27FC236}">
                  <a16:creationId xmlns:a16="http://schemas.microsoft.com/office/drawing/2014/main" id="{282FBA19-F3AF-4435-8018-81F9CF2EEE68}"/>
                </a:ext>
              </a:extLst>
            </p:cNvPr>
            <p:cNvSpPr/>
            <p:nvPr/>
          </p:nvSpPr>
          <p:spPr>
            <a:xfrm rot="2973790">
              <a:off x="3918009" y="2045997"/>
              <a:ext cx="1820461" cy="1820461"/>
            </a:xfrm>
            <a:prstGeom prst="roundRect">
              <a:avLst>
                <a:gd name="adj" fmla="val 1125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95000"/>
                    <a:lumOff val="5000"/>
                  </a:schemeClr>
                </a:solidFill>
              </a:endParaRPr>
            </a:p>
          </p:txBody>
        </p:sp>
        <p:sp>
          <p:nvSpPr>
            <p:cNvPr id="38" name="TextBox 37">
              <a:extLst>
                <a:ext uri="{FF2B5EF4-FFF2-40B4-BE49-F238E27FC236}">
                  <a16:creationId xmlns:a16="http://schemas.microsoft.com/office/drawing/2014/main" id="{2775124B-BF73-428E-B4A2-2AE1A3611A91}"/>
                </a:ext>
              </a:extLst>
            </p:cNvPr>
            <p:cNvSpPr txBox="1"/>
            <p:nvPr/>
          </p:nvSpPr>
          <p:spPr>
            <a:xfrm>
              <a:off x="3998637" y="2706598"/>
              <a:ext cx="1683817" cy="497691"/>
            </a:xfrm>
            <a:prstGeom prst="rect">
              <a:avLst/>
            </a:prstGeom>
            <a:grpFill/>
          </p:spPr>
          <p:txBody>
            <a:bodyPr wrap="square" rtlCol="0">
              <a:spAutoFit/>
            </a:bodyPr>
            <a:lstStyle/>
            <a:p>
              <a:pPr algn="ctr"/>
              <a:r>
                <a:rPr lang="en-US" sz="1600" dirty="0">
                  <a:solidFill>
                    <a:schemeClr val="tx1">
                      <a:lumMod val="95000"/>
                      <a:lumOff val="5000"/>
                    </a:schemeClr>
                  </a:solidFill>
                </a:rPr>
                <a:t>WE ARE RAISING [$X] IN SEED CAPITAL TO</a:t>
              </a:r>
            </a:p>
          </p:txBody>
        </p:sp>
      </p:grpSp>
      <p:sp>
        <p:nvSpPr>
          <p:cNvPr id="7" name="Rectangle: Rounded Corners 6">
            <a:extLst>
              <a:ext uri="{FF2B5EF4-FFF2-40B4-BE49-F238E27FC236}">
                <a16:creationId xmlns:a16="http://schemas.microsoft.com/office/drawing/2014/main" id="{AAD5BB8A-505F-4C36-8817-1BE060C2ADF5}"/>
              </a:ext>
            </a:extLst>
          </p:cNvPr>
          <p:cNvSpPr/>
          <p:nvPr/>
        </p:nvSpPr>
        <p:spPr>
          <a:xfrm>
            <a:off x="3280229" y="2525486"/>
            <a:ext cx="2220685" cy="811319"/>
          </a:xfrm>
          <a:prstGeom prst="roundRect">
            <a:avLst>
              <a:gd name="adj" fmla="val 38235"/>
            </a:avLst>
          </a:prstGeom>
          <a:solidFill>
            <a:srgbClr val="F5A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Finalize platform development.</a:t>
            </a:r>
          </a:p>
        </p:txBody>
      </p:sp>
      <p:sp>
        <p:nvSpPr>
          <p:cNvPr id="41" name="Rectangle: Rounded Corners 40">
            <a:extLst>
              <a:ext uri="{FF2B5EF4-FFF2-40B4-BE49-F238E27FC236}">
                <a16:creationId xmlns:a16="http://schemas.microsoft.com/office/drawing/2014/main" id="{64AA2B28-7223-4FD1-84E9-5B2AFC97ADD1}"/>
              </a:ext>
            </a:extLst>
          </p:cNvPr>
          <p:cNvSpPr/>
          <p:nvPr/>
        </p:nvSpPr>
        <p:spPr>
          <a:xfrm>
            <a:off x="2966825" y="4572599"/>
            <a:ext cx="2220685" cy="811319"/>
          </a:xfrm>
          <a:prstGeom prst="roundRect">
            <a:avLst>
              <a:gd name="adj" fmla="val 38235"/>
            </a:avLst>
          </a:prstGeom>
          <a:solidFill>
            <a:srgbClr val="A2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Expand broker onboarding.</a:t>
            </a:r>
          </a:p>
        </p:txBody>
      </p:sp>
      <p:sp>
        <p:nvSpPr>
          <p:cNvPr id="49" name="Rectangle: Rounded Corners 48">
            <a:extLst>
              <a:ext uri="{FF2B5EF4-FFF2-40B4-BE49-F238E27FC236}">
                <a16:creationId xmlns:a16="http://schemas.microsoft.com/office/drawing/2014/main" id="{2AAEA3F3-9026-4222-9797-A6EEF0EDFA45}"/>
              </a:ext>
            </a:extLst>
          </p:cNvPr>
          <p:cNvSpPr/>
          <p:nvPr/>
        </p:nvSpPr>
        <p:spPr>
          <a:xfrm>
            <a:off x="7088619" y="2649456"/>
            <a:ext cx="2220685" cy="811319"/>
          </a:xfrm>
          <a:prstGeom prst="roundRect">
            <a:avLst>
              <a:gd name="adj" fmla="val 38235"/>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Complete API integrations.</a:t>
            </a:r>
          </a:p>
        </p:txBody>
      </p:sp>
      <p:sp>
        <p:nvSpPr>
          <p:cNvPr id="66" name="Rectangle: Rounded Corners 65">
            <a:extLst>
              <a:ext uri="{FF2B5EF4-FFF2-40B4-BE49-F238E27FC236}">
                <a16:creationId xmlns:a16="http://schemas.microsoft.com/office/drawing/2014/main" id="{0854D8F0-229B-4F77-A910-E77D0D333059}"/>
              </a:ext>
            </a:extLst>
          </p:cNvPr>
          <p:cNvSpPr/>
          <p:nvPr/>
        </p:nvSpPr>
        <p:spPr>
          <a:xfrm>
            <a:off x="6708604" y="4332356"/>
            <a:ext cx="2220685" cy="811319"/>
          </a:xfrm>
          <a:prstGeom prst="roundRect">
            <a:avLst>
              <a:gd name="adj" fmla="val 38235"/>
            </a:avLst>
          </a:prstGeom>
          <a:solidFill>
            <a:srgbClr val="E6A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Launch in top 3 metro markets.</a:t>
            </a:r>
          </a:p>
        </p:txBody>
      </p:sp>
      <p:sp>
        <p:nvSpPr>
          <p:cNvPr id="67" name="Rectangle: Rounded Corners 66">
            <a:extLst>
              <a:ext uri="{FF2B5EF4-FFF2-40B4-BE49-F238E27FC236}">
                <a16:creationId xmlns:a16="http://schemas.microsoft.com/office/drawing/2014/main" id="{9A883786-C9F0-4A1A-B8DA-8ACC7BFA1A57}"/>
              </a:ext>
            </a:extLst>
          </p:cNvPr>
          <p:cNvSpPr/>
          <p:nvPr/>
        </p:nvSpPr>
        <p:spPr>
          <a:xfrm>
            <a:off x="5636870" y="15289788"/>
            <a:ext cx="1870377" cy="47053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Visionary team with exits and behavioral tech IP.</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
        <p:nvSpPr>
          <p:cNvPr id="68" name="Rectangle: Rounded Corners 67">
            <a:extLst>
              <a:ext uri="{FF2B5EF4-FFF2-40B4-BE49-F238E27FC236}">
                <a16:creationId xmlns:a16="http://schemas.microsoft.com/office/drawing/2014/main" id="{92C468F7-C578-4765-8849-9A30247ECC7F}"/>
              </a:ext>
            </a:extLst>
          </p:cNvPr>
          <p:cNvSpPr/>
          <p:nvPr/>
        </p:nvSpPr>
        <p:spPr>
          <a:xfrm>
            <a:off x="3554573" y="12680996"/>
            <a:ext cx="1870377" cy="4705350"/>
          </a:xfrm>
          <a:prstGeom prst="roundRect">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Patent-pending, data-integrated engine.</a:t>
            </a: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69" name="Rectangle: Rounded Corners 68">
            <a:extLst>
              <a:ext uri="{FF2B5EF4-FFF2-40B4-BE49-F238E27FC236}">
                <a16:creationId xmlns:a16="http://schemas.microsoft.com/office/drawing/2014/main" id="{64D25282-FDA1-40EB-8B08-442C389418E6}"/>
              </a:ext>
            </a:extLst>
          </p:cNvPr>
          <p:cNvSpPr/>
          <p:nvPr/>
        </p:nvSpPr>
        <p:spPr>
          <a:xfrm>
            <a:off x="1472276" y="9091885"/>
            <a:ext cx="1870377" cy="5010150"/>
          </a:xfrm>
          <a:prstGeom prst="roundRect">
            <a:avLst/>
          </a:prstGeom>
          <a:solidFill>
            <a:srgbClr val="2A2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Unmatched positioning in a new real estate layer.</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70" name="Rectangle: Rounded Corners 69">
            <a:extLst>
              <a:ext uri="{FF2B5EF4-FFF2-40B4-BE49-F238E27FC236}">
                <a16:creationId xmlns:a16="http://schemas.microsoft.com/office/drawing/2014/main" id="{F2730EE0-464A-4F80-A998-5EE8AB93DA2E}"/>
              </a:ext>
            </a:extLst>
          </p:cNvPr>
          <p:cNvSpPr/>
          <p:nvPr/>
        </p:nvSpPr>
        <p:spPr>
          <a:xfrm>
            <a:off x="7889907" y="18617400"/>
            <a:ext cx="1870377" cy="4705350"/>
          </a:xfrm>
          <a:prstGeom prst="roundRect">
            <a:avLst/>
          </a:prstGeom>
          <a:solidFill>
            <a:srgbClr val="FED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Compliance-forward and MLS compatible.</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
        <p:nvSpPr>
          <p:cNvPr id="71" name="Rectangle: Rounded Corners 70">
            <a:extLst>
              <a:ext uri="{FF2B5EF4-FFF2-40B4-BE49-F238E27FC236}">
                <a16:creationId xmlns:a16="http://schemas.microsoft.com/office/drawing/2014/main" id="{31A8FD26-3F63-45EC-A7B6-00083B6F48D4}"/>
              </a:ext>
            </a:extLst>
          </p:cNvPr>
          <p:cNvSpPr/>
          <p:nvPr/>
        </p:nvSpPr>
        <p:spPr>
          <a:xfrm>
            <a:off x="9614371" y="20621588"/>
            <a:ext cx="1870377" cy="4705350"/>
          </a:xfrm>
          <a:prstGeom prst="roundRect">
            <a:avLst/>
          </a:prstGeom>
          <a:solidFill>
            <a:srgbClr val="C3A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Massive TAM, real pain point, elegant solution.</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Tree>
    <p:extLst>
      <p:ext uri="{BB962C8B-B14F-4D97-AF65-F5344CB8AC3E}">
        <p14:creationId xmlns:p14="http://schemas.microsoft.com/office/powerpoint/2010/main" val="347543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50A12-1AEC-4BA0-9B76-9A99DC777755}"/>
              </a:ext>
            </a:extLst>
          </p:cNvPr>
          <p:cNvSpPr txBox="1"/>
          <p:nvPr/>
        </p:nvSpPr>
        <p:spPr>
          <a:xfrm>
            <a:off x="912448" y="1206059"/>
            <a:ext cx="4940981" cy="707886"/>
          </a:xfrm>
          <a:prstGeom prst="rect">
            <a:avLst/>
          </a:prstGeom>
          <a:noFill/>
        </p:spPr>
        <p:txBody>
          <a:bodyPr wrap="square" rtlCol="0">
            <a:spAutoFit/>
          </a:bodyPr>
          <a:lstStyle/>
          <a:p>
            <a:r>
              <a:rPr lang="en-US" sz="4000" dirty="0">
                <a:solidFill>
                  <a:schemeClr val="tx1">
                    <a:lumMod val="85000"/>
                    <a:lumOff val="15000"/>
                  </a:schemeClr>
                </a:solidFill>
                <a:latin typeface="Microsoft New Tai Lue" panose="020B0502040204020203" pitchFamily="34" charset="0"/>
                <a:cs typeface="Microsoft New Tai Lue" panose="020B0502040204020203" pitchFamily="34" charset="0"/>
              </a:rPr>
              <a:t>Why Invest in </a:t>
            </a:r>
            <a:r>
              <a:rPr lang="en-US" sz="4000" dirty="0">
                <a:solidFill>
                  <a:srgbClr val="E6AE10"/>
                </a:solidFill>
                <a:latin typeface="Microsoft New Tai Lue" panose="020B0502040204020203" pitchFamily="34" charset="0"/>
                <a:cs typeface="Microsoft New Tai Lue" panose="020B0502040204020203" pitchFamily="34" charset="0"/>
              </a:rPr>
              <a:t>RPM?</a:t>
            </a:r>
            <a:endParaRPr lang="en-US" sz="6600" dirty="0">
              <a:solidFill>
                <a:srgbClr val="E6AE10"/>
              </a:solidFill>
              <a:latin typeface="Microsoft New Tai Lue" panose="020B0502040204020203" pitchFamily="34" charset="0"/>
              <a:cs typeface="Microsoft New Tai Lue" panose="020B0502040204020203" pitchFamily="34" charset="0"/>
            </a:endParaRP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sp>
        <p:nvSpPr>
          <p:cNvPr id="5" name="Rectangle: Rounded Corners 4">
            <a:extLst>
              <a:ext uri="{FF2B5EF4-FFF2-40B4-BE49-F238E27FC236}">
                <a16:creationId xmlns:a16="http://schemas.microsoft.com/office/drawing/2014/main" id="{DFA09D4F-4785-46BE-80EA-99D7DFDB8116}"/>
              </a:ext>
            </a:extLst>
          </p:cNvPr>
          <p:cNvSpPr/>
          <p:nvPr/>
        </p:nvSpPr>
        <p:spPr>
          <a:xfrm>
            <a:off x="2120123" y="-3991750"/>
            <a:ext cx="2455280" cy="2944777"/>
          </a:xfrm>
          <a:prstGeom prst="roundRect">
            <a:avLst>
              <a:gd name="adj" fmla="val 12812"/>
            </a:avLst>
          </a:prstGeom>
          <a:solidFill>
            <a:srgbClr val="FED15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MICHAEL DALEWITZ </a:t>
            </a:r>
          </a:p>
          <a:p>
            <a:pPr algn="ctr"/>
            <a:r>
              <a:rPr lang="en-US" sz="1600" dirty="0">
                <a:solidFill>
                  <a:srgbClr val="3B4046"/>
                </a:solidFill>
              </a:rPr>
              <a:t>Serial entrepreneur, startup-to-exit specialist.</a:t>
            </a:r>
          </a:p>
        </p:txBody>
      </p:sp>
      <p:sp>
        <p:nvSpPr>
          <p:cNvPr id="62" name="Rectangle: Rounded Corners 61">
            <a:extLst>
              <a:ext uri="{FF2B5EF4-FFF2-40B4-BE49-F238E27FC236}">
                <a16:creationId xmlns:a16="http://schemas.microsoft.com/office/drawing/2014/main" id="{031CFD8C-7B4E-48EC-B3D6-9AB3FC11D20F}"/>
              </a:ext>
            </a:extLst>
          </p:cNvPr>
          <p:cNvSpPr/>
          <p:nvPr/>
        </p:nvSpPr>
        <p:spPr>
          <a:xfrm>
            <a:off x="5087948" y="-3443863"/>
            <a:ext cx="2455280" cy="2944777"/>
          </a:xfrm>
          <a:prstGeom prst="roundRect">
            <a:avLst>
              <a:gd name="adj" fmla="val 12812"/>
            </a:avLst>
          </a:prstGeom>
          <a:solidFill>
            <a:srgbClr val="FED15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TEDDY BENSON </a:t>
            </a:r>
          </a:p>
          <a:p>
            <a:pPr algn="ctr"/>
            <a:r>
              <a:rPr lang="en-US" sz="1600" dirty="0">
                <a:solidFill>
                  <a:srgbClr val="3B4046"/>
                </a:solidFill>
              </a:rPr>
              <a:t>Behavioral Signal Technology pioneer, sold Channel</a:t>
            </a:r>
          </a:p>
          <a:p>
            <a:pPr algn="ctr"/>
            <a:r>
              <a:rPr lang="en-US" sz="1600" dirty="0">
                <a:solidFill>
                  <a:srgbClr val="3B4046"/>
                </a:solidFill>
              </a:rPr>
              <a:t>Intelligence to Google ($125M).</a:t>
            </a:r>
          </a:p>
        </p:txBody>
      </p:sp>
      <p:sp>
        <p:nvSpPr>
          <p:cNvPr id="63" name="Rectangle: Rounded Corners 62">
            <a:extLst>
              <a:ext uri="{FF2B5EF4-FFF2-40B4-BE49-F238E27FC236}">
                <a16:creationId xmlns:a16="http://schemas.microsoft.com/office/drawing/2014/main" id="{0C69830D-75A5-4B7A-8FDA-9B70F907C82A}"/>
              </a:ext>
            </a:extLst>
          </p:cNvPr>
          <p:cNvSpPr/>
          <p:nvPr/>
        </p:nvSpPr>
        <p:spPr>
          <a:xfrm>
            <a:off x="8055773" y="-4045910"/>
            <a:ext cx="2455280" cy="2944777"/>
          </a:xfrm>
          <a:prstGeom prst="roundRect">
            <a:avLst>
              <a:gd name="adj" fmla="val 12812"/>
            </a:avLst>
          </a:prstGeom>
          <a:solidFill>
            <a:srgbClr val="FED15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B4046"/>
                </a:solidFill>
              </a:rPr>
              <a:t>BOBBY PEREZ </a:t>
            </a:r>
          </a:p>
          <a:p>
            <a:pPr algn="ctr"/>
            <a:r>
              <a:rPr lang="en-US" sz="1600" dirty="0">
                <a:solidFill>
                  <a:srgbClr val="3B4046"/>
                </a:solidFill>
              </a:rPr>
              <a:t>Real estate development</a:t>
            </a:r>
          </a:p>
        </p:txBody>
      </p:sp>
      <p:sp>
        <p:nvSpPr>
          <p:cNvPr id="6" name="Oval 5">
            <a:extLst>
              <a:ext uri="{FF2B5EF4-FFF2-40B4-BE49-F238E27FC236}">
                <a16:creationId xmlns:a16="http://schemas.microsoft.com/office/drawing/2014/main" id="{6CAD24D0-A415-48E6-B2E8-35F1E9BC09B9}"/>
              </a:ext>
            </a:extLst>
          </p:cNvPr>
          <p:cNvSpPr/>
          <p:nvPr/>
        </p:nvSpPr>
        <p:spPr>
          <a:xfrm>
            <a:off x="2778335" y="-4561760"/>
            <a:ext cx="1209208" cy="1140020"/>
          </a:xfrm>
          <a:prstGeom prst="ellipse">
            <a:avLst/>
          </a:prstGeom>
          <a:solidFill>
            <a:srgbClr val="A2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a:t>
            </a:r>
          </a:p>
        </p:txBody>
      </p:sp>
      <p:sp>
        <p:nvSpPr>
          <p:cNvPr id="64" name="Oval 63">
            <a:extLst>
              <a:ext uri="{FF2B5EF4-FFF2-40B4-BE49-F238E27FC236}">
                <a16:creationId xmlns:a16="http://schemas.microsoft.com/office/drawing/2014/main" id="{9D5BA087-1A6F-4C79-8E61-DF51A2BFC76B}"/>
              </a:ext>
            </a:extLst>
          </p:cNvPr>
          <p:cNvSpPr/>
          <p:nvPr/>
        </p:nvSpPr>
        <p:spPr>
          <a:xfrm>
            <a:off x="8703279" y="-4561760"/>
            <a:ext cx="1209208" cy="1140020"/>
          </a:xfrm>
          <a:prstGeom prst="ellipse">
            <a:avLst/>
          </a:prstGeom>
          <a:solidFill>
            <a:srgbClr val="A2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a:t>
            </a:r>
          </a:p>
        </p:txBody>
      </p:sp>
      <p:sp>
        <p:nvSpPr>
          <p:cNvPr id="65" name="Oval 64">
            <a:extLst>
              <a:ext uri="{FF2B5EF4-FFF2-40B4-BE49-F238E27FC236}">
                <a16:creationId xmlns:a16="http://schemas.microsoft.com/office/drawing/2014/main" id="{14F43AF4-DE40-4590-8BA8-CC96E963BA40}"/>
              </a:ext>
            </a:extLst>
          </p:cNvPr>
          <p:cNvSpPr/>
          <p:nvPr/>
        </p:nvSpPr>
        <p:spPr>
          <a:xfrm>
            <a:off x="5697873" y="-4232500"/>
            <a:ext cx="1209208" cy="1140020"/>
          </a:xfrm>
          <a:prstGeom prst="ellipse">
            <a:avLst/>
          </a:prstGeom>
          <a:solidFill>
            <a:srgbClr val="A2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Insert picture </a:t>
            </a:r>
          </a:p>
        </p:txBody>
      </p:sp>
      <p:sp>
        <p:nvSpPr>
          <p:cNvPr id="18" name="Rectangle: Rounded Corners 17">
            <a:extLst>
              <a:ext uri="{FF2B5EF4-FFF2-40B4-BE49-F238E27FC236}">
                <a16:creationId xmlns:a16="http://schemas.microsoft.com/office/drawing/2014/main" id="{A3F8E815-53A8-4581-83C8-2768A8A30A64}"/>
              </a:ext>
            </a:extLst>
          </p:cNvPr>
          <p:cNvSpPr/>
          <p:nvPr/>
        </p:nvSpPr>
        <p:spPr>
          <a:xfrm>
            <a:off x="4752606" y="2894822"/>
            <a:ext cx="1870377" cy="47053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Visionary team with exits and behavioral tech IP.</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
        <p:nvSpPr>
          <p:cNvPr id="19" name="Rectangle: Rounded Corners 18">
            <a:extLst>
              <a:ext uri="{FF2B5EF4-FFF2-40B4-BE49-F238E27FC236}">
                <a16:creationId xmlns:a16="http://schemas.microsoft.com/office/drawing/2014/main" id="{4522DC52-8E85-484A-A6C9-D2D9560DB81B}"/>
              </a:ext>
            </a:extLst>
          </p:cNvPr>
          <p:cNvSpPr/>
          <p:nvPr/>
        </p:nvSpPr>
        <p:spPr>
          <a:xfrm>
            <a:off x="2778335" y="2611804"/>
            <a:ext cx="1870377" cy="4705350"/>
          </a:xfrm>
          <a:prstGeom prst="roundRect">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Patent-pending, data-integrated engine.</a:t>
            </a: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20" name="Rectangle: Rounded Corners 19">
            <a:extLst>
              <a:ext uri="{FF2B5EF4-FFF2-40B4-BE49-F238E27FC236}">
                <a16:creationId xmlns:a16="http://schemas.microsoft.com/office/drawing/2014/main" id="{C82E8A4C-EDAC-409C-91E1-F0131F5C7A58}"/>
              </a:ext>
            </a:extLst>
          </p:cNvPr>
          <p:cNvSpPr/>
          <p:nvPr/>
        </p:nvSpPr>
        <p:spPr>
          <a:xfrm>
            <a:off x="799932" y="2152650"/>
            <a:ext cx="1870377" cy="5010150"/>
          </a:xfrm>
          <a:prstGeom prst="roundRect">
            <a:avLst/>
          </a:prstGeom>
          <a:solidFill>
            <a:srgbClr val="2A2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Unmatched positioning in a new real estate layer.</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21" name="Rectangle: Rounded Corners 20">
            <a:extLst>
              <a:ext uri="{FF2B5EF4-FFF2-40B4-BE49-F238E27FC236}">
                <a16:creationId xmlns:a16="http://schemas.microsoft.com/office/drawing/2014/main" id="{A271BC13-5F7C-4CD9-8B82-68C7115D1510}"/>
              </a:ext>
            </a:extLst>
          </p:cNvPr>
          <p:cNvSpPr/>
          <p:nvPr/>
        </p:nvSpPr>
        <p:spPr>
          <a:xfrm>
            <a:off x="6687919" y="3214136"/>
            <a:ext cx="1870377" cy="4705350"/>
          </a:xfrm>
          <a:prstGeom prst="roundRect">
            <a:avLst/>
          </a:prstGeom>
          <a:solidFill>
            <a:srgbClr val="FED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Compliance-forward and MLS compatible.</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
        <p:nvSpPr>
          <p:cNvPr id="22" name="Rectangle: Rounded Corners 21">
            <a:extLst>
              <a:ext uri="{FF2B5EF4-FFF2-40B4-BE49-F238E27FC236}">
                <a16:creationId xmlns:a16="http://schemas.microsoft.com/office/drawing/2014/main" id="{50226FAA-41F2-4433-AE36-B4A91FE64F4F}"/>
              </a:ext>
            </a:extLst>
          </p:cNvPr>
          <p:cNvSpPr/>
          <p:nvPr/>
        </p:nvSpPr>
        <p:spPr>
          <a:xfrm>
            <a:off x="8636960" y="3389086"/>
            <a:ext cx="1870377" cy="4705350"/>
          </a:xfrm>
          <a:prstGeom prst="roundRect">
            <a:avLst/>
          </a:prstGeom>
          <a:solidFill>
            <a:srgbClr val="C3A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Massive TAM, real pain point, elegant solution.</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Tree>
    <p:extLst>
      <p:ext uri="{BB962C8B-B14F-4D97-AF65-F5344CB8AC3E}">
        <p14:creationId xmlns:p14="http://schemas.microsoft.com/office/powerpoint/2010/main" val="2740990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50A12-1AEC-4BA0-9B76-9A99DC777755}"/>
              </a:ext>
            </a:extLst>
          </p:cNvPr>
          <p:cNvSpPr txBox="1"/>
          <p:nvPr/>
        </p:nvSpPr>
        <p:spPr>
          <a:xfrm>
            <a:off x="912448" y="1206059"/>
            <a:ext cx="3427323" cy="707886"/>
          </a:xfrm>
          <a:prstGeom prst="rect">
            <a:avLst/>
          </a:prstGeom>
          <a:noFill/>
        </p:spPr>
        <p:txBody>
          <a:bodyPr wrap="square" rtlCol="0">
            <a:spAutoFit/>
          </a:bodyPr>
          <a:lstStyle/>
          <a:p>
            <a:r>
              <a:rPr lang="en-US" sz="4000" dirty="0">
                <a:solidFill>
                  <a:srgbClr val="E6AE10"/>
                </a:solidFill>
                <a:latin typeface="Microsoft New Tai Lue" panose="020B0502040204020203" pitchFamily="34" charset="0"/>
                <a:cs typeface="Microsoft New Tai Lue" panose="020B0502040204020203" pitchFamily="34" charset="0"/>
              </a:rPr>
              <a:t>Contact</a:t>
            </a:r>
            <a:endParaRPr lang="en-US" sz="6600" dirty="0">
              <a:solidFill>
                <a:srgbClr val="E6AE10"/>
              </a:solidFill>
              <a:latin typeface="Microsoft New Tai Lue" panose="020B0502040204020203" pitchFamily="34" charset="0"/>
              <a:cs typeface="Microsoft New Tai Lue" panose="020B0502040204020203" pitchFamily="34" charset="0"/>
            </a:endParaRP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sp>
        <p:nvSpPr>
          <p:cNvPr id="18" name="Rectangle: Rounded Corners 17">
            <a:extLst>
              <a:ext uri="{FF2B5EF4-FFF2-40B4-BE49-F238E27FC236}">
                <a16:creationId xmlns:a16="http://schemas.microsoft.com/office/drawing/2014/main" id="{A3F8E815-53A8-4581-83C8-2768A8A30A64}"/>
              </a:ext>
            </a:extLst>
          </p:cNvPr>
          <p:cNvSpPr/>
          <p:nvPr/>
        </p:nvSpPr>
        <p:spPr>
          <a:xfrm>
            <a:off x="4680228" y="9929261"/>
            <a:ext cx="1870377" cy="47053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Visionary team with exits and behavioral tech IP.</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
        <p:nvSpPr>
          <p:cNvPr id="19" name="Rectangle: Rounded Corners 18">
            <a:extLst>
              <a:ext uri="{FF2B5EF4-FFF2-40B4-BE49-F238E27FC236}">
                <a16:creationId xmlns:a16="http://schemas.microsoft.com/office/drawing/2014/main" id="{4522DC52-8E85-484A-A6C9-D2D9560DB81B}"/>
              </a:ext>
            </a:extLst>
          </p:cNvPr>
          <p:cNvSpPr/>
          <p:nvPr/>
        </p:nvSpPr>
        <p:spPr>
          <a:xfrm>
            <a:off x="2926528" y="9050704"/>
            <a:ext cx="1870377" cy="4705350"/>
          </a:xfrm>
          <a:prstGeom prst="roundRect">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Patent-pending, data-integrated engine.</a:t>
            </a: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20" name="Rectangle: Rounded Corners 19">
            <a:extLst>
              <a:ext uri="{FF2B5EF4-FFF2-40B4-BE49-F238E27FC236}">
                <a16:creationId xmlns:a16="http://schemas.microsoft.com/office/drawing/2014/main" id="{C82E8A4C-EDAC-409C-91E1-F0131F5C7A58}"/>
              </a:ext>
            </a:extLst>
          </p:cNvPr>
          <p:cNvSpPr/>
          <p:nvPr/>
        </p:nvSpPr>
        <p:spPr>
          <a:xfrm>
            <a:off x="876699" y="7600950"/>
            <a:ext cx="1870377" cy="5010150"/>
          </a:xfrm>
          <a:prstGeom prst="roundRect">
            <a:avLst/>
          </a:prstGeom>
          <a:solidFill>
            <a:srgbClr val="2A2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Unmatched positioning in a new real estate layer.</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21" name="Rectangle: Rounded Corners 20">
            <a:extLst>
              <a:ext uri="{FF2B5EF4-FFF2-40B4-BE49-F238E27FC236}">
                <a16:creationId xmlns:a16="http://schemas.microsoft.com/office/drawing/2014/main" id="{A271BC13-5F7C-4CD9-8B82-68C7115D1510}"/>
              </a:ext>
            </a:extLst>
          </p:cNvPr>
          <p:cNvSpPr/>
          <p:nvPr/>
        </p:nvSpPr>
        <p:spPr>
          <a:xfrm>
            <a:off x="6648009" y="10258425"/>
            <a:ext cx="1870377" cy="4705350"/>
          </a:xfrm>
          <a:prstGeom prst="roundRect">
            <a:avLst/>
          </a:prstGeom>
          <a:solidFill>
            <a:srgbClr val="FED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Compliance-forward and MLS compatible.</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
        <p:nvSpPr>
          <p:cNvPr id="22" name="Rectangle: Rounded Corners 21">
            <a:extLst>
              <a:ext uri="{FF2B5EF4-FFF2-40B4-BE49-F238E27FC236}">
                <a16:creationId xmlns:a16="http://schemas.microsoft.com/office/drawing/2014/main" id="{50226FAA-41F2-4433-AE36-B4A91FE64F4F}"/>
              </a:ext>
            </a:extLst>
          </p:cNvPr>
          <p:cNvSpPr/>
          <p:nvPr/>
        </p:nvSpPr>
        <p:spPr>
          <a:xfrm>
            <a:off x="8304305" y="11374804"/>
            <a:ext cx="1870377" cy="4705350"/>
          </a:xfrm>
          <a:prstGeom prst="roundRect">
            <a:avLst/>
          </a:prstGeom>
          <a:solidFill>
            <a:srgbClr val="C3A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Massive TAM, real pain point, elegant solution.</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
        <p:nvSpPr>
          <p:cNvPr id="3" name="TextBox 2">
            <a:extLst>
              <a:ext uri="{FF2B5EF4-FFF2-40B4-BE49-F238E27FC236}">
                <a16:creationId xmlns:a16="http://schemas.microsoft.com/office/drawing/2014/main" id="{A695C7F6-4382-408D-A28A-97A00BD067F4}"/>
              </a:ext>
            </a:extLst>
          </p:cNvPr>
          <p:cNvSpPr txBox="1"/>
          <p:nvPr/>
        </p:nvSpPr>
        <p:spPr>
          <a:xfrm>
            <a:off x="876699" y="2228671"/>
            <a:ext cx="5314509" cy="1569660"/>
          </a:xfrm>
          <a:prstGeom prst="rect">
            <a:avLst/>
          </a:prstGeom>
          <a:noFill/>
        </p:spPr>
        <p:txBody>
          <a:bodyPr wrap="square" rtlCol="0">
            <a:spAutoFit/>
          </a:bodyPr>
          <a:lstStyle/>
          <a:p>
            <a:r>
              <a:rPr lang="en-US" sz="2400" dirty="0">
                <a:solidFill>
                  <a:srgbClr val="CA8702"/>
                </a:solidFill>
              </a:rPr>
              <a:t>MICHAEL DALEWITZ – CO-FOUNDER</a:t>
            </a:r>
          </a:p>
          <a:p>
            <a:endParaRPr lang="en-US" sz="2400" dirty="0">
              <a:solidFill>
                <a:schemeClr val="accent5">
                  <a:lumMod val="75000"/>
                </a:schemeClr>
              </a:solidFill>
            </a:endParaRPr>
          </a:p>
          <a:p>
            <a:r>
              <a:rPr lang="en-US" sz="2400" dirty="0">
                <a:solidFill>
                  <a:schemeClr val="accent5">
                    <a:lumMod val="75000"/>
                  </a:schemeClr>
                </a:solidFill>
              </a:rPr>
              <a:t>info@reservepricemarket.com</a:t>
            </a:r>
          </a:p>
          <a:p>
            <a:r>
              <a:rPr lang="en-US" sz="2400" dirty="0">
                <a:solidFill>
                  <a:schemeClr val="accent5">
                    <a:lumMod val="75000"/>
                  </a:schemeClr>
                </a:solidFill>
              </a:rPr>
              <a:t>www.reservepricemarket.com</a:t>
            </a:r>
          </a:p>
        </p:txBody>
      </p:sp>
    </p:spTree>
    <p:extLst>
      <p:ext uri="{BB962C8B-B14F-4D97-AF65-F5344CB8AC3E}">
        <p14:creationId xmlns:p14="http://schemas.microsoft.com/office/powerpoint/2010/main" val="776673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EAD7D32-4351-458D-9764-816C1D960301}"/>
              </a:ext>
            </a:extLst>
          </p:cNvPr>
          <p:cNvSpPr/>
          <p:nvPr/>
        </p:nvSpPr>
        <p:spPr>
          <a:xfrm>
            <a:off x="6059621" y="-308365"/>
            <a:ext cx="8245584" cy="7772400"/>
          </a:xfrm>
          <a:prstGeom prst="rect">
            <a:avLst/>
          </a:prstGeom>
          <a:gradFill flip="none" rotWithShape="1">
            <a:gsLst>
              <a:gs pos="100000">
                <a:schemeClr val="bg1">
                  <a:lumMod val="95000"/>
                  <a:alpha val="0"/>
                </a:schemeClr>
              </a:gs>
              <a:gs pos="15000">
                <a:srgbClr val="F4B301">
                  <a:alpha val="69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750A12-1AEC-4BA0-9B76-9A99DC777755}"/>
              </a:ext>
            </a:extLst>
          </p:cNvPr>
          <p:cNvSpPr txBox="1"/>
          <p:nvPr/>
        </p:nvSpPr>
        <p:spPr>
          <a:xfrm>
            <a:off x="728419" y="661638"/>
            <a:ext cx="6607278" cy="1015663"/>
          </a:xfrm>
          <a:prstGeom prst="rect">
            <a:avLst/>
          </a:prstGeom>
          <a:noFill/>
        </p:spPr>
        <p:txBody>
          <a:bodyPr wrap="square" rtlCol="0">
            <a:spAutoFit/>
          </a:bodyPr>
          <a:lstStyle/>
          <a:p>
            <a:r>
              <a:rPr lang="en-US" sz="6000" dirty="0">
                <a:solidFill>
                  <a:schemeClr val="tx1">
                    <a:lumMod val="75000"/>
                    <a:lumOff val="25000"/>
                  </a:schemeClr>
                </a:solidFill>
                <a:latin typeface="Microsoft New Tai Lue" panose="020B0502040204020203" pitchFamily="34" charset="0"/>
                <a:cs typeface="Microsoft New Tai Lue" panose="020B0502040204020203" pitchFamily="34" charset="0"/>
              </a:rPr>
              <a:t>The</a:t>
            </a:r>
            <a:r>
              <a:rPr lang="en-US" sz="6000" dirty="0">
                <a:latin typeface="Microsoft New Tai Lue" panose="020B0502040204020203" pitchFamily="34" charset="0"/>
                <a:cs typeface="Microsoft New Tai Lue" panose="020B0502040204020203" pitchFamily="34" charset="0"/>
              </a:rPr>
              <a:t> </a:t>
            </a:r>
            <a:r>
              <a:rPr lang="en-US" sz="6000" dirty="0">
                <a:solidFill>
                  <a:srgbClr val="F5A302"/>
                </a:solidFill>
                <a:latin typeface="Microsoft New Tai Lue" panose="020B0502040204020203" pitchFamily="34" charset="0"/>
                <a:cs typeface="Microsoft New Tai Lue" panose="020B0502040204020203" pitchFamily="34" charset="0"/>
              </a:rPr>
              <a:t>Problem.</a:t>
            </a:r>
            <a:endParaRPr lang="en-US" sz="9600" dirty="0">
              <a:solidFill>
                <a:srgbClr val="F5A302"/>
              </a:solidFill>
              <a:latin typeface="Microsoft New Tai Lue" panose="020B0502040204020203" pitchFamily="34" charset="0"/>
              <a:cs typeface="Microsoft New Tai Lue" panose="020B0502040204020203" pitchFamily="34" charset="0"/>
            </a:endParaRPr>
          </a:p>
        </p:txBody>
      </p:sp>
      <p:sp>
        <p:nvSpPr>
          <p:cNvPr id="3" name="TextBox 2">
            <a:extLst>
              <a:ext uri="{FF2B5EF4-FFF2-40B4-BE49-F238E27FC236}">
                <a16:creationId xmlns:a16="http://schemas.microsoft.com/office/drawing/2014/main" id="{30F53356-89BA-4E7B-B4ED-E506FC2282E2}"/>
              </a:ext>
            </a:extLst>
          </p:cNvPr>
          <p:cNvSpPr txBox="1"/>
          <p:nvPr/>
        </p:nvSpPr>
        <p:spPr>
          <a:xfrm>
            <a:off x="769840" y="1561656"/>
            <a:ext cx="4014634" cy="369332"/>
          </a:xfrm>
          <a:prstGeom prst="rect">
            <a:avLst/>
          </a:prstGeom>
          <a:noFill/>
        </p:spPr>
        <p:txBody>
          <a:bodyPr wrap="square" rtlCol="0">
            <a:spAutoFit/>
          </a:bodyPr>
          <a:lstStyle/>
          <a:p>
            <a:r>
              <a:rPr lang="en-US" dirty="0">
                <a:latin typeface="Microsoft New Tai Lue" panose="020B0502040204020203" pitchFamily="34" charset="0"/>
                <a:cs typeface="Microsoft New Tai Lue" panose="020B0502040204020203" pitchFamily="34" charset="0"/>
              </a:rPr>
              <a:t>The real estate industry is reactive.</a:t>
            </a:r>
          </a:p>
        </p:txBody>
      </p:sp>
      <p:grpSp>
        <p:nvGrpSpPr>
          <p:cNvPr id="4" name="Group 3">
            <a:extLst>
              <a:ext uri="{FF2B5EF4-FFF2-40B4-BE49-F238E27FC236}">
                <a16:creationId xmlns:a16="http://schemas.microsoft.com/office/drawing/2014/main" id="{8C40A6F1-CDC4-4FC0-B33F-13350FE8BFC6}"/>
              </a:ext>
            </a:extLst>
          </p:cNvPr>
          <p:cNvGrpSpPr/>
          <p:nvPr/>
        </p:nvGrpSpPr>
        <p:grpSpPr>
          <a:xfrm>
            <a:off x="2356966" y="2079074"/>
            <a:ext cx="3178413" cy="3079321"/>
            <a:chOff x="4361722" y="1765987"/>
            <a:chExt cx="2549755" cy="2470263"/>
          </a:xfrm>
          <a:gradFill>
            <a:gsLst>
              <a:gs pos="58400">
                <a:srgbClr val="D3BFA5"/>
              </a:gs>
              <a:gs pos="17000">
                <a:srgbClr val="896B43"/>
              </a:gs>
              <a:gs pos="77000">
                <a:srgbClr val="A27F50"/>
              </a:gs>
            </a:gsLst>
            <a:path path="circle">
              <a:fillToRect t="100000" r="100000"/>
            </a:path>
          </a:gradFill>
        </p:grpSpPr>
        <p:sp>
          <p:nvSpPr>
            <p:cNvPr id="5" name="Freeform: Shape 4">
              <a:extLst>
                <a:ext uri="{FF2B5EF4-FFF2-40B4-BE49-F238E27FC236}">
                  <a16:creationId xmlns:a16="http://schemas.microsoft.com/office/drawing/2014/main" id="{7EF3E89B-2B6F-498F-8D40-977A1BCB8356}"/>
                </a:ext>
              </a:extLst>
            </p:cNvPr>
            <p:cNvSpPr/>
            <p:nvPr/>
          </p:nvSpPr>
          <p:spPr>
            <a:xfrm>
              <a:off x="5665718" y="1882533"/>
              <a:ext cx="1241606" cy="1101853"/>
            </a:xfrm>
            <a:custGeom>
              <a:avLst/>
              <a:gdLst>
                <a:gd name="connsiteX0" fmla="*/ 524305 w 1241606"/>
                <a:gd name="connsiteY0" fmla="*/ 0 h 1101853"/>
                <a:gd name="connsiteX1" fmla="*/ 584667 w 1241606"/>
                <a:gd name="connsiteY1" fmla="*/ 29078 h 1101853"/>
                <a:gd name="connsiteX2" fmla="*/ 1231285 w 1241606"/>
                <a:gd name="connsiteY2" fmla="*/ 900326 h 1101853"/>
                <a:gd name="connsiteX3" fmla="*/ 1241606 w 1241606"/>
                <a:gd name="connsiteY3" fmla="*/ 967951 h 1101853"/>
                <a:gd name="connsiteX4" fmla="*/ 1124482 w 1241606"/>
                <a:gd name="connsiteY4" fmla="*/ 925083 h 1101853"/>
                <a:gd name="connsiteX5" fmla="*/ 742225 w 1241606"/>
                <a:gd name="connsiteY5" fmla="*/ 867291 h 1101853"/>
                <a:gd name="connsiteX6" fmla="*/ 686696 w 1241606"/>
                <a:gd name="connsiteY6" fmla="*/ 870095 h 1101853"/>
                <a:gd name="connsiteX7" fmla="*/ 658881 w 1241606"/>
                <a:gd name="connsiteY7" fmla="*/ 867291 h 1101853"/>
                <a:gd name="connsiteX8" fmla="*/ 547376 w 1241606"/>
                <a:gd name="connsiteY8" fmla="*/ 878532 h 1101853"/>
                <a:gd name="connsiteX9" fmla="*/ 515219 w 1241606"/>
                <a:gd name="connsiteY9" fmla="*/ 888515 h 1101853"/>
                <a:gd name="connsiteX10" fmla="*/ 483160 w 1241606"/>
                <a:gd name="connsiteY10" fmla="*/ 893407 h 1101853"/>
                <a:gd name="connsiteX11" fmla="*/ 23511 w 1241606"/>
                <a:gd name="connsiteY11" fmla="*/ 1086827 h 1101853"/>
                <a:gd name="connsiteX12" fmla="*/ 3417 w 1241606"/>
                <a:gd name="connsiteY12" fmla="*/ 1101853 h 1101853"/>
                <a:gd name="connsiteX13" fmla="*/ 0 w 1241606"/>
                <a:gd name="connsiteY13" fmla="*/ 1034187 h 1101853"/>
                <a:gd name="connsiteX14" fmla="*/ 467788 w 1241606"/>
                <a:gd name="connsiteY14" fmla="*/ 42263 h 1101853"/>
                <a:gd name="connsiteX15" fmla="*/ 524305 w 1241606"/>
                <a:gd name="connsiteY15" fmla="*/ 0 h 11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1606" h="1101853">
                  <a:moveTo>
                    <a:pt x="524305" y="0"/>
                  </a:moveTo>
                  <a:lnTo>
                    <a:pt x="584667" y="29078"/>
                  </a:lnTo>
                  <a:cubicBezTo>
                    <a:pt x="912522" y="207179"/>
                    <a:pt x="1154230" y="523763"/>
                    <a:pt x="1231285" y="900326"/>
                  </a:cubicBezTo>
                  <a:lnTo>
                    <a:pt x="1241606" y="967951"/>
                  </a:lnTo>
                  <a:lnTo>
                    <a:pt x="1124482" y="925083"/>
                  </a:lnTo>
                  <a:cubicBezTo>
                    <a:pt x="1003727" y="887524"/>
                    <a:pt x="875339" y="867291"/>
                    <a:pt x="742225" y="867291"/>
                  </a:cubicBezTo>
                  <a:lnTo>
                    <a:pt x="686696" y="870095"/>
                  </a:lnTo>
                  <a:lnTo>
                    <a:pt x="658881" y="867291"/>
                  </a:lnTo>
                  <a:cubicBezTo>
                    <a:pt x="620685" y="867291"/>
                    <a:pt x="583393" y="871162"/>
                    <a:pt x="547376" y="878532"/>
                  </a:cubicBezTo>
                  <a:lnTo>
                    <a:pt x="515219" y="888515"/>
                  </a:lnTo>
                  <a:lnTo>
                    <a:pt x="483160" y="893407"/>
                  </a:lnTo>
                  <a:cubicBezTo>
                    <a:pt x="315799" y="927654"/>
                    <a:pt x="160285" y="994425"/>
                    <a:pt x="23511" y="1086827"/>
                  </a:cubicBezTo>
                  <a:lnTo>
                    <a:pt x="3417" y="1101853"/>
                  </a:lnTo>
                  <a:lnTo>
                    <a:pt x="0" y="1034187"/>
                  </a:lnTo>
                  <a:cubicBezTo>
                    <a:pt x="0" y="634845"/>
                    <a:pt x="182098" y="278035"/>
                    <a:pt x="467788" y="42263"/>
                  </a:cubicBezTo>
                  <a:lnTo>
                    <a:pt x="52430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BA58FCA4-4BF9-4F24-8CC1-FBF99E4C8AA9}"/>
                </a:ext>
              </a:extLst>
            </p:cNvPr>
            <p:cNvSpPr/>
            <p:nvPr/>
          </p:nvSpPr>
          <p:spPr>
            <a:xfrm>
              <a:off x="4361722" y="1765987"/>
              <a:ext cx="1837826" cy="2470263"/>
            </a:xfrm>
            <a:custGeom>
              <a:avLst/>
              <a:gdLst>
                <a:gd name="connsiteX0" fmla="*/ 1285461 w 1837826"/>
                <a:gd name="connsiteY0" fmla="*/ 0 h 2470263"/>
                <a:gd name="connsiteX1" fmla="*/ 1785821 w 1837826"/>
                <a:gd name="connsiteY1" fmla="*/ 101018 h 2470263"/>
                <a:gd name="connsiteX2" fmla="*/ 1837826 w 1837826"/>
                <a:gd name="connsiteY2" fmla="*/ 126070 h 2470263"/>
                <a:gd name="connsiteX3" fmla="*/ 1781309 w 1837826"/>
                <a:gd name="connsiteY3" fmla="*/ 168333 h 2470263"/>
                <a:gd name="connsiteX4" fmla="*/ 1313521 w 1837826"/>
                <a:gd name="connsiteY4" fmla="*/ 1160257 h 2470263"/>
                <a:gd name="connsiteX5" fmla="*/ 1316938 w 1837826"/>
                <a:gd name="connsiteY5" fmla="*/ 1227923 h 2470263"/>
                <a:gd name="connsiteX6" fmla="*/ 1238073 w 1837826"/>
                <a:gd name="connsiteY6" fmla="*/ 1286898 h 2470263"/>
                <a:gd name="connsiteX7" fmla="*/ 770285 w 1837826"/>
                <a:gd name="connsiteY7" fmla="*/ 2278822 h 2470263"/>
                <a:gd name="connsiteX8" fmla="*/ 776922 w 1837826"/>
                <a:gd name="connsiteY8" fmla="*/ 2410253 h 2470263"/>
                <a:gd name="connsiteX9" fmla="*/ 786080 w 1837826"/>
                <a:gd name="connsiteY9" fmla="*/ 2470263 h 2470263"/>
                <a:gd name="connsiteX10" fmla="*/ 785101 w 1837826"/>
                <a:gd name="connsiteY10" fmla="*/ 2469904 h 2470263"/>
                <a:gd name="connsiteX11" fmla="*/ 0 w 1837826"/>
                <a:gd name="connsiteY11" fmla="*/ 1285461 h 2470263"/>
                <a:gd name="connsiteX12" fmla="*/ 1285461 w 1837826"/>
                <a:gd name="connsiteY12" fmla="*/ 0 h 247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826" h="2470263">
                  <a:moveTo>
                    <a:pt x="1285461" y="0"/>
                  </a:moveTo>
                  <a:cubicBezTo>
                    <a:pt x="1462946" y="0"/>
                    <a:pt x="1632030" y="35970"/>
                    <a:pt x="1785821" y="101018"/>
                  </a:cubicBezTo>
                  <a:lnTo>
                    <a:pt x="1837826" y="126070"/>
                  </a:lnTo>
                  <a:lnTo>
                    <a:pt x="1781309" y="168333"/>
                  </a:lnTo>
                  <a:cubicBezTo>
                    <a:pt x="1495619" y="404105"/>
                    <a:pt x="1313521" y="760915"/>
                    <a:pt x="1313521" y="1160257"/>
                  </a:cubicBezTo>
                  <a:lnTo>
                    <a:pt x="1316938" y="1227923"/>
                  </a:lnTo>
                  <a:lnTo>
                    <a:pt x="1238073" y="1286898"/>
                  </a:lnTo>
                  <a:cubicBezTo>
                    <a:pt x="952383" y="1522670"/>
                    <a:pt x="770285" y="1879480"/>
                    <a:pt x="770285" y="2278822"/>
                  </a:cubicBezTo>
                  <a:cubicBezTo>
                    <a:pt x="770285" y="2323193"/>
                    <a:pt x="772533" y="2367040"/>
                    <a:pt x="776922" y="2410253"/>
                  </a:cubicBezTo>
                  <a:lnTo>
                    <a:pt x="786080" y="2470263"/>
                  </a:lnTo>
                  <a:lnTo>
                    <a:pt x="785101" y="2469904"/>
                  </a:lnTo>
                  <a:cubicBezTo>
                    <a:pt x="323730" y="2274761"/>
                    <a:pt x="0" y="1817917"/>
                    <a:pt x="0" y="1285461"/>
                  </a:cubicBezTo>
                  <a:cubicBezTo>
                    <a:pt x="0" y="575520"/>
                    <a:pt x="575520" y="0"/>
                    <a:pt x="128546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B71337F7-10CA-4C45-B5A0-2CAFABCB28B3}"/>
                </a:ext>
              </a:extLst>
            </p:cNvPr>
            <p:cNvSpPr/>
            <p:nvPr/>
          </p:nvSpPr>
          <p:spPr>
            <a:xfrm>
              <a:off x="6340772" y="2740298"/>
              <a:ext cx="570705" cy="704220"/>
            </a:xfrm>
            <a:custGeom>
              <a:avLst/>
              <a:gdLst>
                <a:gd name="connsiteX0" fmla="*/ 55529 w 570705"/>
                <a:gd name="connsiteY0" fmla="*/ 0 h 704220"/>
                <a:gd name="connsiteX1" fmla="*/ 437786 w 570705"/>
                <a:gd name="connsiteY1" fmla="*/ 57792 h 704220"/>
                <a:gd name="connsiteX2" fmla="*/ 554910 w 570705"/>
                <a:gd name="connsiteY2" fmla="*/ 100660 h 704220"/>
                <a:gd name="connsiteX3" fmla="*/ 564068 w 570705"/>
                <a:gd name="connsiteY3" fmla="*/ 160669 h 704220"/>
                <a:gd name="connsiteX4" fmla="*/ 570705 w 570705"/>
                <a:gd name="connsiteY4" fmla="*/ 292100 h 704220"/>
                <a:gd name="connsiteX5" fmla="*/ 512913 w 570705"/>
                <a:gd name="connsiteY5" fmla="*/ 674357 h 704220"/>
                <a:gd name="connsiteX6" fmla="*/ 501983 w 570705"/>
                <a:gd name="connsiteY6" fmla="*/ 704220 h 704220"/>
                <a:gd name="connsiteX7" fmla="*/ 514224 w 570705"/>
                <a:gd name="connsiteY7" fmla="*/ 664785 h 704220"/>
                <a:gd name="connsiteX8" fmla="*/ 525465 w 570705"/>
                <a:gd name="connsiteY8" fmla="*/ 553280 h 704220"/>
                <a:gd name="connsiteX9" fmla="*/ 83690 w 570705"/>
                <a:gd name="connsiteY9" fmla="*/ 11241 h 704220"/>
                <a:gd name="connsiteX10" fmla="*/ 0 w 570705"/>
                <a:gd name="connsiteY10" fmla="*/ 2804 h 704220"/>
                <a:gd name="connsiteX11" fmla="*/ 55529 w 570705"/>
                <a:gd name="connsiteY11" fmla="*/ 0 h 7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0705" h="704220">
                  <a:moveTo>
                    <a:pt x="55529" y="0"/>
                  </a:moveTo>
                  <a:cubicBezTo>
                    <a:pt x="188643" y="0"/>
                    <a:pt x="317031" y="20233"/>
                    <a:pt x="437786" y="57792"/>
                  </a:cubicBezTo>
                  <a:lnTo>
                    <a:pt x="554910" y="100660"/>
                  </a:lnTo>
                  <a:lnTo>
                    <a:pt x="564068" y="160669"/>
                  </a:lnTo>
                  <a:cubicBezTo>
                    <a:pt x="568457" y="203883"/>
                    <a:pt x="570705" y="247729"/>
                    <a:pt x="570705" y="292100"/>
                  </a:cubicBezTo>
                  <a:cubicBezTo>
                    <a:pt x="570705" y="425214"/>
                    <a:pt x="550472" y="553602"/>
                    <a:pt x="512913" y="674357"/>
                  </a:cubicBezTo>
                  <a:lnTo>
                    <a:pt x="501983" y="704220"/>
                  </a:lnTo>
                  <a:lnTo>
                    <a:pt x="514224" y="664785"/>
                  </a:lnTo>
                  <a:cubicBezTo>
                    <a:pt x="521595" y="628768"/>
                    <a:pt x="525465" y="591476"/>
                    <a:pt x="525465" y="553280"/>
                  </a:cubicBezTo>
                  <a:cubicBezTo>
                    <a:pt x="525465" y="285908"/>
                    <a:pt x="335811" y="62832"/>
                    <a:pt x="83690" y="11241"/>
                  </a:cubicBezTo>
                  <a:lnTo>
                    <a:pt x="0" y="2804"/>
                  </a:lnTo>
                  <a:lnTo>
                    <a:pt x="5552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8" name="Group 7">
            <a:extLst>
              <a:ext uri="{FF2B5EF4-FFF2-40B4-BE49-F238E27FC236}">
                <a16:creationId xmlns:a16="http://schemas.microsoft.com/office/drawing/2014/main" id="{5399319A-5392-46E8-880A-1F3369EDCFFB}"/>
              </a:ext>
            </a:extLst>
          </p:cNvPr>
          <p:cNvGrpSpPr/>
          <p:nvPr/>
        </p:nvGrpSpPr>
        <p:grpSpPr>
          <a:xfrm>
            <a:off x="4245298" y="1908509"/>
            <a:ext cx="2908533" cy="3192923"/>
            <a:chOff x="5918668" y="1640784"/>
            <a:chExt cx="2333255" cy="2561396"/>
          </a:xfrm>
          <a:gradFill flip="none" rotWithShape="1">
            <a:gsLst>
              <a:gs pos="72000">
                <a:srgbClr val="F1BF34"/>
              </a:gs>
              <a:gs pos="18000">
                <a:schemeClr val="accent4">
                  <a:lumMod val="50000"/>
                </a:schemeClr>
              </a:gs>
              <a:gs pos="100000">
                <a:schemeClr val="accent4">
                  <a:lumMod val="75000"/>
                </a:schemeClr>
              </a:gs>
            </a:gsLst>
            <a:path path="circle">
              <a:fillToRect t="100000" r="100000"/>
            </a:path>
            <a:tileRect l="-100000" b="-100000"/>
          </a:gradFill>
        </p:grpSpPr>
        <p:sp>
          <p:nvSpPr>
            <p:cNvPr id="9" name="Freeform: Shape 8">
              <a:extLst>
                <a:ext uri="{FF2B5EF4-FFF2-40B4-BE49-F238E27FC236}">
                  <a16:creationId xmlns:a16="http://schemas.microsoft.com/office/drawing/2014/main" id="{6172DDA0-661C-42CE-A4AA-242269107B0E}"/>
                </a:ext>
              </a:extLst>
            </p:cNvPr>
            <p:cNvSpPr/>
            <p:nvPr/>
          </p:nvSpPr>
          <p:spPr>
            <a:xfrm>
              <a:off x="6414054" y="2850483"/>
              <a:ext cx="1291173" cy="1351697"/>
            </a:xfrm>
            <a:custGeom>
              <a:avLst/>
              <a:gdLst>
                <a:gd name="connsiteX0" fmla="*/ 508510 w 1291173"/>
                <a:gd name="connsiteY0" fmla="*/ 0 h 1351697"/>
                <a:gd name="connsiteX1" fmla="*/ 509489 w 1291173"/>
                <a:gd name="connsiteY1" fmla="*/ 358 h 1351697"/>
                <a:gd name="connsiteX2" fmla="*/ 1287953 w 1291173"/>
                <a:gd name="connsiteY2" fmla="*/ 1053370 h 1351697"/>
                <a:gd name="connsiteX3" fmla="*/ 1291173 w 1291173"/>
                <a:gd name="connsiteY3" fmla="*/ 1117135 h 1351697"/>
                <a:gd name="connsiteX4" fmla="*/ 1271079 w 1291173"/>
                <a:gd name="connsiteY4" fmla="*/ 1132161 h 1351697"/>
                <a:gd name="connsiteX5" fmla="*/ 552365 w 1291173"/>
                <a:gd name="connsiteY5" fmla="*/ 1351697 h 1351697"/>
                <a:gd name="connsiteX6" fmla="*/ 52005 w 1291173"/>
                <a:gd name="connsiteY6" fmla="*/ 1250679 h 1351697"/>
                <a:gd name="connsiteX7" fmla="*/ 0 w 1291173"/>
                <a:gd name="connsiteY7" fmla="*/ 1225627 h 1351697"/>
                <a:gd name="connsiteX8" fmla="*/ 56517 w 1291173"/>
                <a:gd name="connsiteY8" fmla="*/ 1183364 h 1351697"/>
                <a:gd name="connsiteX9" fmla="*/ 423287 w 1291173"/>
                <a:gd name="connsiteY9" fmla="*/ 691800 h 1351697"/>
                <a:gd name="connsiteX10" fmla="*/ 424590 w 1291173"/>
                <a:gd name="connsiteY10" fmla="*/ 688241 h 1351697"/>
                <a:gd name="connsiteX11" fmla="*/ 435586 w 1291173"/>
                <a:gd name="connsiteY11" fmla="*/ 667982 h 1351697"/>
                <a:gd name="connsiteX12" fmla="*/ 455583 w 1291173"/>
                <a:gd name="connsiteY12" fmla="*/ 603560 h 1351697"/>
                <a:gd name="connsiteX13" fmla="*/ 466513 w 1291173"/>
                <a:gd name="connsiteY13" fmla="*/ 573697 h 1351697"/>
                <a:gd name="connsiteX14" fmla="*/ 524305 w 1291173"/>
                <a:gd name="connsiteY14" fmla="*/ 191440 h 1351697"/>
                <a:gd name="connsiteX15" fmla="*/ 517668 w 1291173"/>
                <a:gd name="connsiteY15" fmla="*/ 60009 h 1351697"/>
                <a:gd name="connsiteX16" fmla="*/ 508510 w 1291173"/>
                <a:gd name="connsiteY16" fmla="*/ 0 h 135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1173" h="1351697">
                  <a:moveTo>
                    <a:pt x="508510" y="0"/>
                  </a:moveTo>
                  <a:lnTo>
                    <a:pt x="509489" y="358"/>
                  </a:lnTo>
                  <a:cubicBezTo>
                    <a:pt x="932413" y="179239"/>
                    <a:pt x="1239679" y="578022"/>
                    <a:pt x="1287953" y="1053370"/>
                  </a:cubicBezTo>
                  <a:lnTo>
                    <a:pt x="1291173" y="1117135"/>
                  </a:lnTo>
                  <a:lnTo>
                    <a:pt x="1271079" y="1132161"/>
                  </a:lnTo>
                  <a:cubicBezTo>
                    <a:pt x="1065918" y="1270765"/>
                    <a:pt x="818593" y="1351697"/>
                    <a:pt x="552365" y="1351697"/>
                  </a:cubicBezTo>
                  <a:cubicBezTo>
                    <a:pt x="374880" y="1351697"/>
                    <a:pt x="205796" y="1315727"/>
                    <a:pt x="52005" y="1250679"/>
                  </a:cubicBezTo>
                  <a:lnTo>
                    <a:pt x="0" y="1225627"/>
                  </a:lnTo>
                  <a:lnTo>
                    <a:pt x="56517" y="1183364"/>
                  </a:lnTo>
                  <a:cubicBezTo>
                    <a:pt x="215234" y="1052380"/>
                    <a:pt x="341978" y="884038"/>
                    <a:pt x="423287" y="691800"/>
                  </a:cubicBezTo>
                  <a:lnTo>
                    <a:pt x="424590" y="688241"/>
                  </a:lnTo>
                  <a:lnTo>
                    <a:pt x="435586" y="667982"/>
                  </a:lnTo>
                  <a:lnTo>
                    <a:pt x="455583" y="603560"/>
                  </a:lnTo>
                  <a:lnTo>
                    <a:pt x="466513" y="573697"/>
                  </a:lnTo>
                  <a:cubicBezTo>
                    <a:pt x="504072" y="452942"/>
                    <a:pt x="524305" y="324554"/>
                    <a:pt x="524305" y="191440"/>
                  </a:cubicBezTo>
                  <a:cubicBezTo>
                    <a:pt x="524305" y="147069"/>
                    <a:pt x="522057" y="103223"/>
                    <a:pt x="517668" y="60009"/>
                  </a:cubicBezTo>
                  <a:lnTo>
                    <a:pt x="5085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6A084465-8032-49B1-A2EA-058E76494E45}"/>
                </a:ext>
              </a:extLst>
            </p:cNvPr>
            <p:cNvSpPr/>
            <p:nvPr/>
          </p:nvSpPr>
          <p:spPr>
            <a:xfrm>
              <a:off x="6205306" y="1640784"/>
              <a:ext cx="2046617" cy="2336360"/>
            </a:xfrm>
            <a:custGeom>
              <a:avLst/>
              <a:gdLst>
                <a:gd name="connsiteX0" fmla="*/ 761156 w 2046617"/>
                <a:gd name="connsiteY0" fmla="*/ 0 h 2336360"/>
                <a:gd name="connsiteX1" fmla="*/ 2046617 w 2046617"/>
                <a:gd name="connsiteY1" fmla="*/ 1285461 h 2336360"/>
                <a:gd name="connsiteX2" fmla="*/ 1578829 w 2046617"/>
                <a:gd name="connsiteY2" fmla="*/ 2277385 h 2336360"/>
                <a:gd name="connsiteX3" fmla="*/ 1499964 w 2046617"/>
                <a:gd name="connsiteY3" fmla="*/ 2336360 h 2336360"/>
                <a:gd name="connsiteX4" fmla="*/ 1496744 w 2046617"/>
                <a:gd name="connsiteY4" fmla="*/ 2272595 h 2336360"/>
                <a:gd name="connsiteX5" fmla="*/ 718280 w 2046617"/>
                <a:gd name="connsiteY5" fmla="*/ 1219583 h 2336360"/>
                <a:gd name="connsiteX6" fmla="*/ 717301 w 2046617"/>
                <a:gd name="connsiteY6" fmla="*/ 1219225 h 2336360"/>
                <a:gd name="connsiteX7" fmla="*/ 706980 w 2046617"/>
                <a:gd name="connsiteY7" fmla="*/ 1151600 h 2336360"/>
                <a:gd name="connsiteX8" fmla="*/ 60362 w 2046617"/>
                <a:gd name="connsiteY8" fmla="*/ 280352 h 2336360"/>
                <a:gd name="connsiteX9" fmla="*/ 0 w 2046617"/>
                <a:gd name="connsiteY9" fmla="*/ 251274 h 2336360"/>
                <a:gd name="connsiteX10" fmla="*/ 42442 w 2046617"/>
                <a:gd name="connsiteY10" fmla="*/ 219536 h 2336360"/>
                <a:gd name="connsiteX11" fmla="*/ 761156 w 2046617"/>
                <a:gd name="connsiteY11" fmla="*/ 0 h 233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6617" h="2336360">
                  <a:moveTo>
                    <a:pt x="761156" y="0"/>
                  </a:moveTo>
                  <a:cubicBezTo>
                    <a:pt x="1471097" y="0"/>
                    <a:pt x="2046617" y="575520"/>
                    <a:pt x="2046617" y="1285461"/>
                  </a:cubicBezTo>
                  <a:cubicBezTo>
                    <a:pt x="2046617" y="1684803"/>
                    <a:pt x="1864519" y="2041613"/>
                    <a:pt x="1578829" y="2277385"/>
                  </a:cubicBezTo>
                  <a:lnTo>
                    <a:pt x="1499964" y="2336360"/>
                  </a:lnTo>
                  <a:lnTo>
                    <a:pt x="1496744" y="2272595"/>
                  </a:lnTo>
                  <a:cubicBezTo>
                    <a:pt x="1448470" y="1797247"/>
                    <a:pt x="1141204" y="1398464"/>
                    <a:pt x="718280" y="1219583"/>
                  </a:cubicBezTo>
                  <a:lnTo>
                    <a:pt x="717301" y="1219225"/>
                  </a:lnTo>
                  <a:lnTo>
                    <a:pt x="706980" y="1151600"/>
                  </a:lnTo>
                  <a:cubicBezTo>
                    <a:pt x="629925" y="775037"/>
                    <a:pt x="388217" y="458453"/>
                    <a:pt x="60362" y="280352"/>
                  </a:cubicBezTo>
                  <a:lnTo>
                    <a:pt x="0" y="251274"/>
                  </a:lnTo>
                  <a:lnTo>
                    <a:pt x="42442" y="219536"/>
                  </a:lnTo>
                  <a:cubicBezTo>
                    <a:pt x="247603" y="80932"/>
                    <a:pt x="494928" y="0"/>
                    <a:pt x="7611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17D6AE9B-EE40-4959-9E94-BA95FAFA8C6E}"/>
                </a:ext>
              </a:extLst>
            </p:cNvPr>
            <p:cNvSpPr/>
            <p:nvPr/>
          </p:nvSpPr>
          <p:spPr>
            <a:xfrm>
              <a:off x="5918668" y="3542359"/>
              <a:ext cx="933525" cy="537386"/>
            </a:xfrm>
            <a:custGeom>
              <a:avLst/>
              <a:gdLst>
                <a:gd name="connsiteX0" fmla="*/ 933525 w 933525"/>
                <a:gd name="connsiteY0" fmla="*/ 0 h 537386"/>
                <a:gd name="connsiteX1" fmla="*/ 932222 w 933525"/>
                <a:gd name="connsiteY1" fmla="*/ 3559 h 537386"/>
                <a:gd name="connsiteX2" fmla="*/ 565452 w 933525"/>
                <a:gd name="connsiteY2" fmla="*/ 495123 h 537386"/>
                <a:gd name="connsiteX3" fmla="*/ 508935 w 933525"/>
                <a:gd name="connsiteY3" fmla="*/ 537386 h 537386"/>
                <a:gd name="connsiteX4" fmla="*/ 448573 w 933525"/>
                <a:gd name="connsiteY4" fmla="*/ 508308 h 537386"/>
                <a:gd name="connsiteX5" fmla="*/ 69376 w 933525"/>
                <a:gd name="connsiteY5" fmla="*/ 195668 h 537386"/>
                <a:gd name="connsiteX6" fmla="*/ 0 w 933525"/>
                <a:gd name="connsiteY6" fmla="*/ 102894 h 537386"/>
                <a:gd name="connsiteX7" fmla="*/ 43492 w 933525"/>
                <a:gd name="connsiteY7" fmla="*/ 155607 h 537386"/>
                <a:gd name="connsiteX8" fmla="*/ 434720 w 933525"/>
                <a:gd name="connsiteY8" fmla="*/ 317659 h 537386"/>
                <a:gd name="connsiteX9" fmla="*/ 893508 w 933525"/>
                <a:gd name="connsiteY9" fmla="*/ 73723 h 537386"/>
                <a:gd name="connsiteX10" fmla="*/ 933525 w 933525"/>
                <a:gd name="connsiteY10" fmla="*/ 0 h 53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3525" h="537386">
                  <a:moveTo>
                    <a:pt x="933525" y="0"/>
                  </a:moveTo>
                  <a:lnTo>
                    <a:pt x="932222" y="3559"/>
                  </a:lnTo>
                  <a:cubicBezTo>
                    <a:pt x="850913" y="195797"/>
                    <a:pt x="724169" y="364139"/>
                    <a:pt x="565452" y="495123"/>
                  </a:cubicBezTo>
                  <a:lnTo>
                    <a:pt x="508935" y="537386"/>
                  </a:lnTo>
                  <a:lnTo>
                    <a:pt x="448573" y="508308"/>
                  </a:lnTo>
                  <a:cubicBezTo>
                    <a:pt x="302860" y="429152"/>
                    <a:pt x="174164" y="322641"/>
                    <a:pt x="69376" y="195668"/>
                  </a:cubicBezTo>
                  <a:lnTo>
                    <a:pt x="0" y="102894"/>
                  </a:lnTo>
                  <a:lnTo>
                    <a:pt x="43492" y="155607"/>
                  </a:lnTo>
                  <a:cubicBezTo>
                    <a:pt x="143616" y="255731"/>
                    <a:pt x="281936" y="317659"/>
                    <a:pt x="434720" y="317659"/>
                  </a:cubicBezTo>
                  <a:cubicBezTo>
                    <a:pt x="625700" y="317659"/>
                    <a:pt x="794080" y="220897"/>
                    <a:pt x="893508" y="73723"/>
                  </a:cubicBezTo>
                  <a:lnTo>
                    <a:pt x="9335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B78BDF1C-AA6C-4EA1-A895-05F1875E1B5C}"/>
              </a:ext>
            </a:extLst>
          </p:cNvPr>
          <p:cNvGrpSpPr/>
          <p:nvPr/>
        </p:nvGrpSpPr>
        <p:grpSpPr>
          <a:xfrm>
            <a:off x="3289889" y="3326412"/>
            <a:ext cx="3204799" cy="3151953"/>
            <a:chOff x="5122482" y="2780573"/>
            <a:chExt cx="2570922" cy="2528529"/>
          </a:xfrm>
          <a:gradFill flip="none" rotWithShape="1">
            <a:gsLst>
              <a:gs pos="54000">
                <a:srgbClr val="78818C"/>
              </a:gs>
              <a:gs pos="17000">
                <a:srgbClr val="585F68"/>
              </a:gs>
              <a:gs pos="90000">
                <a:srgbClr val="3B4046"/>
              </a:gs>
            </a:gsLst>
            <a:path path="circle">
              <a:fillToRect l="100000" t="100000"/>
            </a:path>
            <a:tileRect r="-100000" b="-100000"/>
          </a:gradFill>
        </p:grpSpPr>
        <p:sp>
          <p:nvSpPr>
            <p:cNvPr id="13" name="Freeform: Shape 12">
              <a:extLst>
                <a:ext uri="{FF2B5EF4-FFF2-40B4-BE49-F238E27FC236}">
                  <a16:creationId xmlns:a16="http://schemas.microsoft.com/office/drawing/2014/main" id="{5B3103D6-40A3-49AB-A426-4F89FCA0F95D}"/>
                </a:ext>
              </a:extLst>
            </p:cNvPr>
            <p:cNvSpPr/>
            <p:nvPr/>
          </p:nvSpPr>
          <p:spPr>
            <a:xfrm>
              <a:off x="5122482" y="2982267"/>
              <a:ext cx="1276332" cy="1342999"/>
            </a:xfrm>
            <a:custGeom>
              <a:avLst/>
              <a:gdLst>
                <a:gd name="connsiteX0" fmla="*/ 546653 w 1276332"/>
                <a:gd name="connsiteY0" fmla="*/ 0 h 1342999"/>
                <a:gd name="connsiteX1" fmla="*/ 549873 w 1276332"/>
                <a:gd name="connsiteY1" fmla="*/ 63765 h 1342999"/>
                <a:gd name="connsiteX2" fmla="*/ 644254 w 1276332"/>
                <a:gd name="connsiteY2" fmla="*/ 432694 h 1342999"/>
                <a:gd name="connsiteX3" fmla="*/ 690909 w 1276332"/>
                <a:gd name="connsiteY3" fmla="*/ 529543 h 1342999"/>
                <a:gd name="connsiteX4" fmla="*/ 692317 w 1276332"/>
                <a:gd name="connsiteY4" fmla="*/ 534080 h 1342999"/>
                <a:gd name="connsiteX5" fmla="*/ 743329 w 1276332"/>
                <a:gd name="connsiteY5" fmla="*/ 628062 h 1342999"/>
                <a:gd name="connsiteX6" fmla="*/ 767397 w 1276332"/>
                <a:gd name="connsiteY6" fmla="*/ 657233 h 1342999"/>
                <a:gd name="connsiteX7" fmla="*/ 836773 w 1276332"/>
                <a:gd name="connsiteY7" fmla="*/ 750007 h 1342999"/>
                <a:gd name="connsiteX8" fmla="*/ 1215970 w 1276332"/>
                <a:gd name="connsiteY8" fmla="*/ 1062647 h 1342999"/>
                <a:gd name="connsiteX9" fmla="*/ 1276332 w 1276332"/>
                <a:gd name="connsiteY9" fmla="*/ 1091725 h 1342999"/>
                <a:gd name="connsiteX10" fmla="*/ 1233890 w 1276332"/>
                <a:gd name="connsiteY10" fmla="*/ 1123463 h 1342999"/>
                <a:gd name="connsiteX11" fmla="*/ 515176 w 1276332"/>
                <a:gd name="connsiteY11" fmla="*/ 1342999 h 1342999"/>
                <a:gd name="connsiteX12" fmla="*/ 132919 w 1276332"/>
                <a:gd name="connsiteY12" fmla="*/ 1285207 h 1342999"/>
                <a:gd name="connsiteX13" fmla="*/ 15795 w 1276332"/>
                <a:gd name="connsiteY13" fmla="*/ 1242340 h 1342999"/>
                <a:gd name="connsiteX14" fmla="*/ 6637 w 1276332"/>
                <a:gd name="connsiteY14" fmla="*/ 1182330 h 1342999"/>
                <a:gd name="connsiteX15" fmla="*/ 0 w 1276332"/>
                <a:gd name="connsiteY15" fmla="*/ 1050899 h 1342999"/>
                <a:gd name="connsiteX16" fmla="*/ 467788 w 1276332"/>
                <a:gd name="connsiteY16" fmla="*/ 58975 h 1342999"/>
                <a:gd name="connsiteX17" fmla="*/ 546653 w 1276332"/>
                <a:gd name="connsiteY17" fmla="*/ 0 h 13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6332" h="1342999">
                  <a:moveTo>
                    <a:pt x="546653" y="0"/>
                  </a:moveTo>
                  <a:lnTo>
                    <a:pt x="549873" y="63765"/>
                  </a:lnTo>
                  <a:cubicBezTo>
                    <a:pt x="563038" y="193406"/>
                    <a:pt x="595468" y="317351"/>
                    <a:pt x="644254" y="432694"/>
                  </a:cubicBezTo>
                  <a:lnTo>
                    <a:pt x="690909" y="529543"/>
                  </a:lnTo>
                  <a:lnTo>
                    <a:pt x="692317" y="534080"/>
                  </a:lnTo>
                  <a:cubicBezTo>
                    <a:pt x="706315" y="567176"/>
                    <a:pt x="723443" y="598628"/>
                    <a:pt x="743329" y="628062"/>
                  </a:cubicBezTo>
                  <a:lnTo>
                    <a:pt x="767397" y="657233"/>
                  </a:lnTo>
                  <a:lnTo>
                    <a:pt x="836773" y="750007"/>
                  </a:lnTo>
                  <a:cubicBezTo>
                    <a:pt x="941561" y="876980"/>
                    <a:pt x="1070257" y="983491"/>
                    <a:pt x="1215970" y="1062647"/>
                  </a:cubicBezTo>
                  <a:lnTo>
                    <a:pt x="1276332" y="1091725"/>
                  </a:lnTo>
                  <a:lnTo>
                    <a:pt x="1233890" y="1123463"/>
                  </a:lnTo>
                  <a:cubicBezTo>
                    <a:pt x="1028729" y="1262067"/>
                    <a:pt x="781404" y="1342999"/>
                    <a:pt x="515176" y="1342999"/>
                  </a:cubicBezTo>
                  <a:cubicBezTo>
                    <a:pt x="382062" y="1342999"/>
                    <a:pt x="253674" y="1322766"/>
                    <a:pt x="132919" y="1285207"/>
                  </a:cubicBezTo>
                  <a:lnTo>
                    <a:pt x="15795" y="1242340"/>
                  </a:lnTo>
                  <a:lnTo>
                    <a:pt x="6637" y="1182330"/>
                  </a:lnTo>
                  <a:cubicBezTo>
                    <a:pt x="2248" y="1139117"/>
                    <a:pt x="0" y="1095270"/>
                    <a:pt x="0" y="1050899"/>
                  </a:cubicBezTo>
                  <a:cubicBezTo>
                    <a:pt x="0" y="651557"/>
                    <a:pt x="182098" y="294747"/>
                    <a:pt x="467788" y="58975"/>
                  </a:cubicBezTo>
                  <a:lnTo>
                    <a:pt x="54665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27A39DB1-87EB-4494-8F73-2503E215ABCC}"/>
                </a:ext>
              </a:extLst>
            </p:cNvPr>
            <p:cNvSpPr/>
            <p:nvPr/>
          </p:nvSpPr>
          <p:spPr>
            <a:xfrm>
              <a:off x="5654317" y="2780573"/>
              <a:ext cx="511802" cy="742881"/>
            </a:xfrm>
            <a:custGeom>
              <a:avLst/>
              <a:gdLst>
                <a:gd name="connsiteX0" fmla="*/ 511802 w 511802"/>
                <a:gd name="connsiteY0" fmla="*/ 0 h 742881"/>
                <a:gd name="connsiteX1" fmla="*/ 440103 w 511802"/>
                <a:gd name="connsiteY1" fmla="*/ 22256 h 742881"/>
                <a:gd name="connsiteX2" fmla="*/ 102184 w 511802"/>
                <a:gd name="connsiteY2" fmla="*/ 532056 h 742881"/>
                <a:gd name="connsiteX3" fmla="*/ 113425 w 511802"/>
                <a:gd name="connsiteY3" fmla="*/ 643561 h 742881"/>
                <a:gd name="connsiteX4" fmla="*/ 144256 w 511802"/>
                <a:gd name="connsiteY4" fmla="*/ 742881 h 742881"/>
                <a:gd name="connsiteX5" fmla="*/ 97601 w 511802"/>
                <a:gd name="connsiteY5" fmla="*/ 646032 h 742881"/>
                <a:gd name="connsiteX6" fmla="*/ 3220 w 511802"/>
                <a:gd name="connsiteY6" fmla="*/ 277103 h 742881"/>
                <a:gd name="connsiteX7" fmla="*/ 0 w 511802"/>
                <a:gd name="connsiteY7" fmla="*/ 213338 h 742881"/>
                <a:gd name="connsiteX8" fmla="*/ 20094 w 511802"/>
                <a:gd name="connsiteY8" fmla="*/ 198312 h 742881"/>
                <a:gd name="connsiteX9" fmla="*/ 479743 w 511802"/>
                <a:gd name="connsiteY9" fmla="*/ 4892 h 742881"/>
                <a:gd name="connsiteX10" fmla="*/ 511802 w 511802"/>
                <a:gd name="connsiteY10" fmla="*/ 0 h 74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802" h="742881">
                  <a:moveTo>
                    <a:pt x="511802" y="0"/>
                  </a:moveTo>
                  <a:lnTo>
                    <a:pt x="440103" y="22256"/>
                  </a:lnTo>
                  <a:cubicBezTo>
                    <a:pt x="241522" y="106248"/>
                    <a:pt x="102184" y="302880"/>
                    <a:pt x="102184" y="532056"/>
                  </a:cubicBezTo>
                  <a:cubicBezTo>
                    <a:pt x="102184" y="570252"/>
                    <a:pt x="106055" y="607544"/>
                    <a:pt x="113425" y="643561"/>
                  </a:cubicBezTo>
                  <a:lnTo>
                    <a:pt x="144256" y="742881"/>
                  </a:lnTo>
                  <a:lnTo>
                    <a:pt x="97601" y="646032"/>
                  </a:lnTo>
                  <a:cubicBezTo>
                    <a:pt x="48815" y="530689"/>
                    <a:pt x="16385" y="406744"/>
                    <a:pt x="3220" y="277103"/>
                  </a:cubicBezTo>
                  <a:lnTo>
                    <a:pt x="0" y="213338"/>
                  </a:lnTo>
                  <a:lnTo>
                    <a:pt x="20094" y="198312"/>
                  </a:lnTo>
                  <a:cubicBezTo>
                    <a:pt x="156868" y="105910"/>
                    <a:pt x="312382" y="39139"/>
                    <a:pt x="479743" y="4892"/>
                  </a:cubicBezTo>
                  <a:lnTo>
                    <a:pt x="51180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21F6C29-908E-4D42-BAC0-9A0985E31E89}"/>
                </a:ext>
              </a:extLst>
            </p:cNvPr>
            <p:cNvSpPr/>
            <p:nvPr/>
          </p:nvSpPr>
          <p:spPr>
            <a:xfrm>
              <a:off x="5138277" y="3955975"/>
              <a:ext cx="2555127" cy="1353127"/>
            </a:xfrm>
            <a:custGeom>
              <a:avLst/>
              <a:gdLst>
                <a:gd name="connsiteX0" fmla="*/ 2551710 w 2555127"/>
                <a:gd name="connsiteY0" fmla="*/ 0 h 1353127"/>
                <a:gd name="connsiteX1" fmla="*/ 2555127 w 2555127"/>
                <a:gd name="connsiteY1" fmla="*/ 67666 h 1353127"/>
                <a:gd name="connsiteX2" fmla="*/ 1269666 w 2555127"/>
                <a:gd name="connsiteY2" fmla="*/ 1353127 h 1353127"/>
                <a:gd name="connsiteX3" fmla="*/ 10321 w 2555127"/>
                <a:gd name="connsiteY3" fmla="*/ 326731 h 1353127"/>
                <a:gd name="connsiteX4" fmla="*/ 0 w 2555127"/>
                <a:gd name="connsiteY4" fmla="*/ 259107 h 1353127"/>
                <a:gd name="connsiteX5" fmla="*/ 117124 w 2555127"/>
                <a:gd name="connsiteY5" fmla="*/ 301974 h 1353127"/>
                <a:gd name="connsiteX6" fmla="*/ 499381 w 2555127"/>
                <a:gd name="connsiteY6" fmla="*/ 359766 h 1353127"/>
                <a:gd name="connsiteX7" fmla="*/ 1218095 w 2555127"/>
                <a:gd name="connsiteY7" fmla="*/ 140230 h 1353127"/>
                <a:gd name="connsiteX8" fmla="*/ 1260537 w 2555127"/>
                <a:gd name="connsiteY8" fmla="*/ 108492 h 1353127"/>
                <a:gd name="connsiteX9" fmla="*/ 1312542 w 2555127"/>
                <a:gd name="connsiteY9" fmla="*/ 133544 h 1353127"/>
                <a:gd name="connsiteX10" fmla="*/ 1812902 w 2555127"/>
                <a:gd name="connsiteY10" fmla="*/ 234562 h 1353127"/>
                <a:gd name="connsiteX11" fmla="*/ 2531616 w 2555127"/>
                <a:gd name="connsiteY11" fmla="*/ 15026 h 1353127"/>
                <a:gd name="connsiteX12" fmla="*/ 2551710 w 2555127"/>
                <a:gd name="connsiteY12" fmla="*/ 0 h 135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5127" h="1353127">
                  <a:moveTo>
                    <a:pt x="2551710" y="0"/>
                  </a:moveTo>
                  <a:lnTo>
                    <a:pt x="2555127" y="67666"/>
                  </a:lnTo>
                  <a:cubicBezTo>
                    <a:pt x="2555127" y="777607"/>
                    <a:pt x="1979607" y="1353127"/>
                    <a:pt x="1269666" y="1353127"/>
                  </a:cubicBezTo>
                  <a:cubicBezTo>
                    <a:pt x="648468" y="1353127"/>
                    <a:pt x="130185" y="912495"/>
                    <a:pt x="10321" y="326731"/>
                  </a:cubicBezTo>
                  <a:lnTo>
                    <a:pt x="0" y="259107"/>
                  </a:lnTo>
                  <a:lnTo>
                    <a:pt x="117124" y="301974"/>
                  </a:lnTo>
                  <a:cubicBezTo>
                    <a:pt x="237879" y="339533"/>
                    <a:pt x="366267" y="359766"/>
                    <a:pt x="499381" y="359766"/>
                  </a:cubicBezTo>
                  <a:cubicBezTo>
                    <a:pt x="765609" y="359766"/>
                    <a:pt x="1012934" y="278834"/>
                    <a:pt x="1218095" y="140230"/>
                  </a:cubicBezTo>
                  <a:lnTo>
                    <a:pt x="1260537" y="108492"/>
                  </a:lnTo>
                  <a:lnTo>
                    <a:pt x="1312542" y="133544"/>
                  </a:lnTo>
                  <a:cubicBezTo>
                    <a:pt x="1466333" y="198592"/>
                    <a:pt x="1635417" y="234562"/>
                    <a:pt x="1812902" y="234562"/>
                  </a:cubicBezTo>
                  <a:cubicBezTo>
                    <a:pt x="2079130" y="234562"/>
                    <a:pt x="2326455" y="153630"/>
                    <a:pt x="2531616" y="15026"/>
                  </a:cubicBezTo>
                  <a:lnTo>
                    <a:pt x="25517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TextBox 15">
            <a:extLst>
              <a:ext uri="{FF2B5EF4-FFF2-40B4-BE49-F238E27FC236}">
                <a16:creationId xmlns:a16="http://schemas.microsoft.com/office/drawing/2014/main" id="{8C8F0E41-8A0B-45A3-B02A-7353F27F7EEA}"/>
              </a:ext>
            </a:extLst>
          </p:cNvPr>
          <p:cNvSpPr txBox="1"/>
          <p:nvPr/>
        </p:nvSpPr>
        <p:spPr>
          <a:xfrm rot="44730">
            <a:off x="2813586" y="2826933"/>
            <a:ext cx="744151" cy="370565"/>
          </a:xfrm>
          <a:prstGeom prst="rect">
            <a:avLst/>
          </a:prstGeom>
          <a:noFill/>
        </p:spPr>
        <p:txBody>
          <a:bodyPr wrap="square" rtlCol="0">
            <a:spAutoFit/>
          </a:bodyPr>
          <a:lstStyle/>
          <a:p>
            <a:r>
              <a:rPr lang="en-US" dirty="0">
                <a:solidFill>
                  <a:schemeClr val="bg1"/>
                </a:solidFill>
                <a:latin typeface="Bahnschrift Light Condensed" panose="020B0502040204020203" pitchFamily="34" charset="0"/>
              </a:rPr>
              <a:t>01</a:t>
            </a:r>
          </a:p>
        </p:txBody>
      </p:sp>
      <p:sp>
        <p:nvSpPr>
          <p:cNvPr id="17" name="TextBox 16">
            <a:extLst>
              <a:ext uri="{FF2B5EF4-FFF2-40B4-BE49-F238E27FC236}">
                <a16:creationId xmlns:a16="http://schemas.microsoft.com/office/drawing/2014/main" id="{5E7660CD-03C7-4EC5-8747-8227E53E40C3}"/>
              </a:ext>
            </a:extLst>
          </p:cNvPr>
          <p:cNvSpPr txBox="1"/>
          <p:nvPr/>
        </p:nvSpPr>
        <p:spPr>
          <a:xfrm>
            <a:off x="4062006" y="4920240"/>
            <a:ext cx="597085" cy="369332"/>
          </a:xfrm>
          <a:prstGeom prst="rect">
            <a:avLst/>
          </a:prstGeom>
          <a:noFill/>
        </p:spPr>
        <p:txBody>
          <a:bodyPr wrap="square">
            <a:spAutoFit/>
          </a:bodyPr>
          <a:lstStyle/>
          <a:p>
            <a:r>
              <a:rPr lang="en-US" dirty="0">
                <a:solidFill>
                  <a:schemeClr val="bg1"/>
                </a:solidFill>
                <a:latin typeface="Bahnschrift Light Condensed" panose="020B0502040204020203" pitchFamily="34" charset="0"/>
              </a:rPr>
              <a:t>03</a:t>
            </a:r>
            <a:endParaRPr lang="en-US" dirty="0"/>
          </a:p>
        </p:txBody>
      </p:sp>
      <p:sp>
        <p:nvSpPr>
          <p:cNvPr id="18" name="TextBox 17">
            <a:extLst>
              <a:ext uri="{FF2B5EF4-FFF2-40B4-BE49-F238E27FC236}">
                <a16:creationId xmlns:a16="http://schemas.microsoft.com/office/drawing/2014/main" id="{4A5675E6-F831-4541-AA20-7283AC50D2EE}"/>
              </a:ext>
            </a:extLst>
          </p:cNvPr>
          <p:cNvSpPr txBox="1"/>
          <p:nvPr/>
        </p:nvSpPr>
        <p:spPr>
          <a:xfrm rot="44730">
            <a:off x="5815241" y="3172783"/>
            <a:ext cx="744151" cy="370565"/>
          </a:xfrm>
          <a:prstGeom prst="rect">
            <a:avLst/>
          </a:prstGeom>
          <a:noFill/>
        </p:spPr>
        <p:txBody>
          <a:bodyPr wrap="square" rtlCol="0">
            <a:spAutoFit/>
          </a:bodyPr>
          <a:lstStyle/>
          <a:p>
            <a:r>
              <a:rPr lang="en-US" dirty="0">
                <a:solidFill>
                  <a:schemeClr val="bg1"/>
                </a:solidFill>
                <a:latin typeface="Bahnschrift Light Condensed" panose="020B0502040204020203" pitchFamily="34" charset="0"/>
              </a:rPr>
              <a:t>02</a:t>
            </a:r>
          </a:p>
        </p:txBody>
      </p:sp>
      <p:sp>
        <p:nvSpPr>
          <p:cNvPr id="19" name="TextBox 18">
            <a:extLst>
              <a:ext uri="{FF2B5EF4-FFF2-40B4-BE49-F238E27FC236}">
                <a16:creationId xmlns:a16="http://schemas.microsoft.com/office/drawing/2014/main" id="{577C3240-8FCE-4F54-B5FD-34691A4B6380}"/>
              </a:ext>
            </a:extLst>
          </p:cNvPr>
          <p:cNvSpPr txBox="1"/>
          <p:nvPr/>
        </p:nvSpPr>
        <p:spPr>
          <a:xfrm rot="44730">
            <a:off x="2800703" y="3179326"/>
            <a:ext cx="1155523" cy="523220"/>
          </a:xfrm>
          <a:prstGeom prst="rect">
            <a:avLst/>
          </a:prstGeom>
          <a:noFill/>
        </p:spPr>
        <p:txBody>
          <a:bodyPr wrap="square" rtlCol="0">
            <a:spAutoFit/>
          </a:bodyPr>
          <a:lstStyle/>
          <a:p>
            <a:r>
              <a:rPr lang="en-US" sz="1400" dirty="0">
                <a:solidFill>
                  <a:schemeClr val="bg1"/>
                </a:solidFill>
                <a:latin typeface="Bahnschrift Light Condensed" panose="020B0502040204020203" pitchFamily="34" charset="0"/>
              </a:rPr>
              <a:t>Sellers list only when ready.</a:t>
            </a:r>
          </a:p>
        </p:txBody>
      </p:sp>
      <p:sp>
        <p:nvSpPr>
          <p:cNvPr id="20" name="TextBox 19">
            <a:extLst>
              <a:ext uri="{FF2B5EF4-FFF2-40B4-BE49-F238E27FC236}">
                <a16:creationId xmlns:a16="http://schemas.microsoft.com/office/drawing/2014/main" id="{07715FAD-55E9-4739-A760-BF8FD05A0AFF}"/>
              </a:ext>
            </a:extLst>
          </p:cNvPr>
          <p:cNvSpPr txBox="1"/>
          <p:nvPr/>
        </p:nvSpPr>
        <p:spPr>
          <a:xfrm rot="44730">
            <a:off x="4090616" y="5335855"/>
            <a:ext cx="1606988" cy="738664"/>
          </a:xfrm>
          <a:prstGeom prst="rect">
            <a:avLst/>
          </a:prstGeom>
          <a:noFill/>
        </p:spPr>
        <p:txBody>
          <a:bodyPr wrap="square" rtlCol="0">
            <a:spAutoFit/>
          </a:bodyPr>
          <a:lstStyle/>
          <a:p>
            <a:r>
              <a:rPr lang="en-US" sz="1400" dirty="0">
                <a:solidFill>
                  <a:schemeClr val="bg1"/>
                </a:solidFill>
                <a:latin typeface="Bahnschrift Light Condensed" panose="020B0502040204020203" pitchFamily="34" charset="0"/>
              </a:rPr>
              <a:t>Agents compete over saturated MLS inventory.</a:t>
            </a:r>
          </a:p>
        </p:txBody>
      </p:sp>
      <p:sp>
        <p:nvSpPr>
          <p:cNvPr id="21" name="TextBox 20">
            <a:extLst>
              <a:ext uri="{FF2B5EF4-FFF2-40B4-BE49-F238E27FC236}">
                <a16:creationId xmlns:a16="http://schemas.microsoft.com/office/drawing/2014/main" id="{005ABCAB-96E9-4A9F-91E5-2D325234B166}"/>
              </a:ext>
            </a:extLst>
          </p:cNvPr>
          <p:cNvSpPr txBox="1"/>
          <p:nvPr/>
        </p:nvSpPr>
        <p:spPr>
          <a:xfrm rot="44730">
            <a:off x="5747083" y="3480422"/>
            <a:ext cx="1155523" cy="738664"/>
          </a:xfrm>
          <a:prstGeom prst="rect">
            <a:avLst/>
          </a:prstGeom>
          <a:noFill/>
        </p:spPr>
        <p:txBody>
          <a:bodyPr wrap="square" rtlCol="0">
            <a:spAutoFit/>
          </a:bodyPr>
          <a:lstStyle/>
          <a:p>
            <a:r>
              <a:rPr lang="en-US" sz="1400" dirty="0">
                <a:solidFill>
                  <a:schemeClr val="bg1"/>
                </a:solidFill>
                <a:latin typeface="Bahnschrift Light Condensed" panose="020B0502040204020203" pitchFamily="34" charset="0"/>
              </a:rPr>
              <a:t>Buyers only see what’s publicly available.</a:t>
            </a:r>
          </a:p>
        </p:txBody>
      </p:sp>
      <p:sp>
        <p:nvSpPr>
          <p:cNvPr id="22" name="Oval 21">
            <a:extLst>
              <a:ext uri="{FF2B5EF4-FFF2-40B4-BE49-F238E27FC236}">
                <a16:creationId xmlns:a16="http://schemas.microsoft.com/office/drawing/2014/main" id="{B3F601AA-9DD3-482C-BF44-DB3765CB00AD}"/>
              </a:ext>
            </a:extLst>
          </p:cNvPr>
          <p:cNvSpPr/>
          <p:nvPr/>
        </p:nvSpPr>
        <p:spPr>
          <a:xfrm>
            <a:off x="4065145" y="3286882"/>
            <a:ext cx="1437647" cy="1437647"/>
          </a:xfrm>
          <a:prstGeom prst="ellipse">
            <a:avLst/>
          </a:prstGeom>
          <a:gradFill flip="none" rotWithShape="1">
            <a:gsLst>
              <a:gs pos="61000">
                <a:schemeClr val="accent4">
                  <a:lumMod val="60000"/>
                  <a:lumOff val="40000"/>
                  <a:alpha val="74000"/>
                </a:schemeClr>
              </a:gs>
              <a:gs pos="85000">
                <a:schemeClr val="tx1">
                  <a:lumMod val="95000"/>
                  <a:lumOff val="5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868EAD3-6697-43CA-9549-A64F70787F0C}"/>
              </a:ext>
            </a:extLst>
          </p:cNvPr>
          <p:cNvSpPr txBox="1"/>
          <p:nvPr/>
        </p:nvSpPr>
        <p:spPr>
          <a:xfrm>
            <a:off x="7511141" y="4005705"/>
            <a:ext cx="3077591" cy="1569660"/>
          </a:xfrm>
          <a:prstGeom prst="rect">
            <a:avLst/>
          </a:prstGeom>
          <a:noFill/>
        </p:spPr>
        <p:txBody>
          <a:bodyPr wrap="square" rtlCol="0">
            <a:spAutoFit/>
          </a:bodyPr>
          <a:lstStyle/>
          <a:p>
            <a:r>
              <a:rPr lang="en-US" sz="2400" dirty="0">
                <a:latin typeface="Myanmar Text" panose="020B0502040204020203" pitchFamily="34" charset="0"/>
                <a:cs typeface="Myanmar Text" panose="020B0502040204020203" pitchFamily="34" charset="0"/>
              </a:rPr>
              <a:t>Meanwhile, hidden supply and strategic buyers remain disconnected.</a:t>
            </a:r>
          </a:p>
        </p:txBody>
      </p:sp>
      <p:pic>
        <p:nvPicPr>
          <p:cNvPr id="25" name="Picture 24">
            <a:extLst>
              <a:ext uri="{FF2B5EF4-FFF2-40B4-BE49-F238E27FC236}">
                <a16:creationId xmlns:a16="http://schemas.microsoft.com/office/drawing/2014/main" id="{3800B64A-A241-42B2-B935-A24748E7A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sp>
        <p:nvSpPr>
          <p:cNvPr id="28" name="Rectangle 27">
            <a:extLst>
              <a:ext uri="{FF2B5EF4-FFF2-40B4-BE49-F238E27FC236}">
                <a16:creationId xmlns:a16="http://schemas.microsoft.com/office/drawing/2014/main" id="{7236F9FC-96B7-401D-8109-BDD084BFFA5A}"/>
              </a:ext>
            </a:extLst>
          </p:cNvPr>
          <p:cNvSpPr/>
          <p:nvPr/>
        </p:nvSpPr>
        <p:spPr>
          <a:xfrm rot="16200000">
            <a:off x="-2149459" y="4772020"/>
            <a:ext cx="4544034" cy="97784"/>
          </a:xfrm>
          <a:prstGeom prst="rect">
            <a:avLst/>
          </a:prstGeom>
          <a:solidFill>
            <a:srgbClr val="FED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9CA39D8-2DD2-4F86-B1B1-1201BEA00B30}"/>
              </a:ext>
            </a:extLst>
          </p:cNvPr>
          <p:cNvSpPr/>
          <p:nvPr/>
        </p:nvSpPr>
        <p:spPr>
          <a:xfrm rot="16200000">
            <a:off x="-1956825" y="1809860"/>
            <a:ext cx="4544034" cy="97784"/>
          </a:xfrm>
          <a:prstGeom prst="rect">
            <a:avLst/>
          </a:prstGeom>
          <a:solidFill>
            <a:srgbClr val="FED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990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95000"/>
              </a:schemeClr>
            </a:gs>
            <a:gs pos="0">
              <a:schemeClr val="bg1">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50A12-1AEC-4BA0-9B76-9A99DC777755}"/>
              </a:ext>
            </a:extLst>
          </p:cNvPr>
          <p:cNvSpPr txBox="1"/>
          <p:nvPr/>
        </p:nvSpPr>
        <p:spPr>
          <a:xfrm>
            <a:off x="728419" y="661638"/>
            <a:ext cx="6607278" cy="1015663"/>
          </a:xfrm>
          <a:prstGeom prst="rect">
            <a:avLst/>
          </a:prstGeom>
          <a:noFill/>
        </p:spPr>
        <p:txBody>
          <a:bodyPr wrap="square" rtlCol="0">
            <a:spAutoFit/>
          </a:bodyPr>
          <a:lstStyle/>
          <a:p>
            <a:r>
              <a:rPr lang="en-US" sz="6000" dirty="0">
                <a:latin typeface="Microsoft New Tai Lue" panose="020B0502040204020203" pitchFamily="34" charset="0"/>
                <a:cs typeface="Microsoft New Tai Lue" panose="020B0502040204020203" pitchFamily="34" charset="0"/>
              </a:rPr>
              <a:t>The Opportunity.</a:t>
            </a:r>
            <a:endParaRPr lang="en-US" sz="9600" dirty="0">
              <a:latin typeface="Microsoft New Tai Lue" panose="020B0502040204020203" pitchFamily="34" charset="0"/>
              <a:cs typeface="Microsoft New Tai Lue" panose="020B0502040204020203" pitchFamily="34" charset="0"/>
            </a:endParaRPr>
          </a:p>
        </p:txBody>
      </p:sp>
      <p:sp>
        <p:nvSpPr>
          <p:cNvPr id="3" name="TextBox 2">
            <a:extLst>
              <a:ext uri="{FF2B5EF4-FFF2-40B4-BE49-F238E27FC236}">
                <a16:creationId xmlns:a16="http://schemas.microsoft.com/office/drawing/2014/main" id="{30F53356-89BA-4E7B-B4ED-E506FC2282E2}"/>
              </a:ext>
            </a:extLst>
          </p:cNvPr>
          <p:cNvSpPr txBox="1"/>
          <p:nvPr/>
        </p:nvSpPr>
        <p:spPr>
          <a:xfrm>
            <a:off x="769840" y="1561656"/>
            <a:ext cx="4014634" cy="646331"/>
          </a:xfrm>
          <a:prstGeom prst="rect">
            <a:avLst/>
          </a:prstGeom>
          <a:noFill/>
        </p:spPr>
        <p:txBody>
          <a:bodyPr wrap="square" rtlCol="0">
            <a:spAutoFit/>
          </a:bodyPr>
          <a:lstStyle/>
          <a:p>
            <a:r>
              <a:rPr lang="en-US" dirty="0">
                <a:latin typeface="Microsoft New Tai Lue" panose="020B0502040204020203" pitchFamily="34" charset="0"/>
                <a:cs typeface="Microsoft New Tai Lue" panose="020B0502040204020203" pitchFamily="34" charset="0"/>
              </a:rPr>
              <a:t>A massive pre-market layer remains untapped:</a:t>
            </a:r>
          </a:p>
        </p:txBody>
      </p:sp>
      <p:grpSp>
        <p:nvGrpSpPr>
          <p:cNvPr id="4" name="Group 3">
            <a:extLst>
              <a:ext uri="{FF2B5EF4-FFF2-40B4-BE49-F238E27FC236}">
                <a16:creationId xmlns:a16="http://schemas.microsoft.com/office/drawing/2014/main" id="{8C40A6F1-CDC4-4FC0-B33F-13350FE8BFC6}"/>
              </a:ext>
            </a:extLst>
          </p:cNvPr>
          <p:cNvGrpSpPr/>
          <p:nvPr/>
        </p:nvGrpSpPr>
        <p:grpSpPr>
          <a:xfrm>
            <a:off x="2693574" y="7794074"/>
            <a:ext cx="3178413" cy="3079321"/>
            <a:chOff x="4361722" y="1765987"/>
            <a:chExt cx="2549755" cy="2470263"/>
          </a:xfrm>
          <a:gradFill>
            <a:gsLst>
              <a:gs pos="58400">
                <a:srgbClr val="D3BFA5"/>
              </a:gs>
              <a:gs pos="17000">
                <a:srgbClr val="896B43"/>
              </a:gs>
              <a:gs pos="77000">
                <a:srgbClr val="A27F50"/>
              </a:gs>
            </a:gsLst>
            <a:path path="circle">
              <a:fillToRect t="100000" r="100000"/>
            </a:path>
          </a:gradFill>
        </p:grpSpPr>
        <p:sp>
          <p:nvSpPr>
            <p:cNvPr id="5" name="Freeform: Shape 4">
              <a:extLst>
                <a:ext uri="{FF2B5EF4-FFF2-40B4-BE49-F238E27FC236}">
                  <a16:creationId xmlns:a16="http://schemas.microsoft.com/office/drawing/2014/main" id="{7EF3E89B-2B6F-498F-8D40-977A1BCB8356}"/>
                </a:ext>
              </a:extLst>
            </p:cNvPr>
            <p:cNvSpPr/>
            <p:nvPr/>
          </p:nvSpPr>
          <p:spPr>
            <a:xfrm>
              <a:off x="5665718" y="1882533"/>
              <a:ext cx="1241606" cy="1101853"/>
            </a:xfrm>
            <a:custGeom>
              <a:avLst/>
              <a:gdLst>
                <a:gd name="connsiteX0" fmla="*/ 524305 w 1241606"/>
                <a:gd name="connsiteY0" fmla="*/ 0 h 1101853"/>
                <a:gd name="connsiteX1" fmla="*/ 584667 w 1241606"/>
                <a:gd name="connsiteY1" fmla="*/ 29078 h 1101853"/>
                <a:gd name="connsiteX2" fmla="*/ 1231285 w 1241606"/>
                <a:gd name="connsiteY2" fmla="*/ 900326 h 1101853"/>
                <a:gd name="connsiteX3" fmla="*/ 1241606 w 1241606"/>
                <a:gd name="connsiteY3" fmla="*/ 967951 h 1101853"/>
                <a:gd name="connsiteX4" fmla="*/ 1124482 w 1241606"/>
                <a:gd name="connsiteY4" fmla="*/ 925083 h 1101853"/>
                <a:gd name="connsiteX5" fmla="*/ 742225 w 1241606"/>
                <a:gd name="connsiteY5" fmla="*/ 867291 h 1101853"/>
                <a:gd name="connsiteX6" fmla="*/ 686696 w 1241606"/>
                <a:gd name="connsiteY6" fmla="*/ 870095 h 1101853"/>
                <a:gd name="connsiteX7" fmla="*/ 658881 w 1241606"/>
                <a:gd name="connsiteY7" fmla="*/ 867291 h 1101853"/>
                <a:gd name="connsiteX8" fmla="*/ 547376 w 1241606"/>
                <a:gd name="connsiteY8" fmla="*/ 878532 h 1101853"/>
                <a:gd name="connsiteX9" fmla="*/ 515219 w 1241606"/>
                <a:gd name="connsiteY9" fmla="*/ 888515 h 1101853"/>
                <a:gd name="connsiteX10" fmla="*/ 483160 w 1241606"/>
                <a:gd name="connsiteY10" fmla="*/ 893407 h 1101853"/>
                <a:gd name="connsiteX11" fmla="*/ 23511 w 1241606"/>
                <a:gd name="connsiteY11" fmla="*/ 1086827 h 1101853"/>
                <a:gd name="connsiteX12" fmla="*/ 3417 w 1241606"/>
                <a:gd name="connsiteY12" fmla="*/ 1101853 h 1101853"/>
                <a:gd name="connsiteX13" fmla="*/ 0 w 1241606"/>
                <a:gd name="connsiteY13" fmla="*/ 1034187 h 1101853"/>
                <a:gd name="connsiteX14" fmla="*/ 467788 w 1241606"/>
                <a:gd name="connsiteY14" fmla="*/ 42263 h 1101853"/>
                <a:gd name="connsiteX15" fmla="*/ 524305 w 1241606"/>
                <a:gd name="connsiteY15" fmla="*/ 0 h 11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1606" h="1101853">
                  <a:moveTo>
                    <a:pt x="524305" y="0"/>
                  </a:moveTo>
                  <a:lnTo>
                    <a:pt x="584667" y="29078"/>
                  </a:lnTo>
                  <a:cubicBezTo>
                    <a:pt x="912522" y="207179"/>
                    <a:pt x="1154230" y="523763"/>
                    <a:pt x="1231285" y="900326"/>
                  </a:cubicBezTo>
                  <a:lnTo>
                    <a:pt x="1241606" y="967951"/>
                  </a:lnTo>
                  <a:lnTo>
                    <a:pt x="1124482" y="925083"/>
                  </a:lnTo>
                  <a:cubicBezTo>
                    <a:pt x="1003727" y="887524"/>
                    <a:pt x="875339" y="867291"/>
                    <a:pt x="742225" y="867291"/>
                  </a:cubicBezTo>
                  <a:lnTo>
                    <a:pt x="686696" y="870095"/>
                  </a:lnTo>
                  <a:lnTo>
                    <a:pt x="658881" y="867291"/>
                  </a:lnTo>
                  <a:cubicBezTo>
                    <a:pt x="620685" y="867291"/>
                    <a:pt x="583393" y="871162"/>
                    <a:pt x="547376" y="878532"/>
                  </a:cubicBezTo>
                  <a:lnTo>
                    <a:pt x="515219" y="888515"/>
                  </a:lnTo>
                  <a:lnTo>
                    <a:pt x="483160" y="893407"/>
                  </a:lnTo>
                  <a:cubicBezTo>
                    <a:pt x="315799" y="927654"/>
                    <a:pt x="160285" y="994425"/>
                    <a:pt x="23511" y="1086827"/>
                  </a:cubicBezTo>
                  <a:lnTo>
                    <a:pt x="3417" y="1101853"/>
                  </a:lnTo>
                  <a:lnTo>
                    <a:pt x="0" y="1034187"/>
                  </a:lnTo>
                  <a:cubicBezTo>
                    <a:pt x="0" y="634845"/>
                    <a:pt x="182098" y="278035"/>
                    <a:pt x="467788" y="42263"/>
                  </a:cubicBezTo>
                  <a:lnTo>
                    <a:pt x="52430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BA58FCA4-4BF9-4F24-8CC1-FBF99E4C8AA9}"/>
                </a:ext>
              </a:extLst>
            </p:cNvPr>
            <p:cNvSpPr/>
            <p:nvPr/>
          </p:nvSpPr>
          <p:spPr>
            <a:xfrm>
              <a:off x="4361722" y="1765987"/>
              <a:ext cx="1837826" cy="2470263"/>
            </a:xfrm>
            <a:custGeom>
              <a:avLst/>
              <a:gdLst>
                <a:gd name="connsiteX0" fmla="*/ 1285461 w 1837826"/>
                <a:gd name="connsiteY0" fmla="*/ 0 h 2470263"/>
                <a:gd name="connsiteX1" fmla="*/ 1785821 w 1837826"/>
                <a:gd name="connsiteY1" fmla="*/ 101018 h 2470263"/>
                <a:gd name="connsiteX2" fmla="*/ 1837826 w 1837826"/>
                <a:gd name="connsiteY2" fmla="*/ 126070 h 2470263"/>
                <a:gd name="connsiteX3" fmla="*/ 1781309 w 1837826"/>
                <a:gd name="connsiteY3" fmla="*/ 168333 h 2470263"/>
                <a:gd name="connsiteX4" fmla="*/ 1313521 w 1837826"/>
                <a:gd name="connsiteY4" fmla="*/ 1160257 h 2470263"/>
                <a:gd name="connsiteX5" fmla="*/ 1316938 w 1837826"/>
                <a:gd name="connsiteY5" fmla="*/ 1227923 h 2470263"/>
                <a:gd name="connsiteX6" fmla="*/ 1238073 w 1837826"/>
                <a:gd name="connsiteY6" fmla="*/ 1286898 h 2470263"/>
                <a:gd name="connsiteX7" fmla="*/ 770285 w 1837826"/>
                <a:gd name="connsiteY7" fmla="*/ 2278822 h 2470263"/>
                <a:gd name="connsiteX8" fmla="*/ 776922 w 1837826"/>
                <a:gd name="connsiteY8" fmla="*/ 2410253 h 2470263"/>
                <a:gd name="connsiteX9" fmla="*/ 786080 w 1837826"/>
                <a:gd name="connsiteY9" fmla="*/ 2470263 h 2470263"/>
                <a:gd name="connsiteX10" fmla="*/ 785101 w 1837826"/>
                <a:gd name="connsiteY10" fmla="*/ 2469904 h 2470263"/>
                <a:gd name="connsiteX11" fmla="*/ 0 w 1837826"/>
                <a:gd name="connsiteY11" fmla="*/ 1285461 h 2470263"/>
                <a:gd name="connsiteX12" fmla="*/ 1285461 w 1837826"/>
                <a:gd name="connsiteY12" fmla="*/ 0 h 247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826" h="2470263">
                  <a:moveTo>
                    <a:pt x="1285461" y="0"/>
                  </a:moveTo>
                  <a:cubicBezTo>
                    <a:pt x="1462946" y="0"/>
                    <a:pt x="1632030" y="35970"/>
                    <a:pt x="1785821" y="101018"/>
                  </a:cubicBezTo>
                  <a:lnTo>
                    <a:pt x="1837826" y="126070"/>
                  </a:lnTo>
                  <a:lnTo>
                    <a:pt x="1781309" y="168333"/>
                  </a:lnTo>
                  <a:cubicBezTo>
                    <a:pt x="1495619" y="404105"/>
                    <a:pt x="1313521" y="760915"/>
                    <a:pt x="1313521" y="1160257"/>
                  </a:cubicBezTo>
                  <a:lnTo>
                    <a:pt x="1316938" y="1227923"/>
                  </a:lnTo>
                  <a:lnTo>
                    <a:pt x="1238073" y="1286898"/>
                  </a:lnTo>
                  <a:cubicBezTo>
                    <a:pt x="952383" y="1522670"/>
                    <a:pt x="770285" y="1879480"/>
                    <a:pt x="770285" y="2278822"/>
                  </a:cubicBezTo>
                  <a:cubicBezTo>
                    <a:pt x="770285" y="2323193"/>
                    <a:pt x="772533" y="2367040"/>
                    <a:pt x="776922" y="2410253"/>
                  </a:cubicBezTo>
                  <a:lnTo>
                    <a:pt x="786080" y="2470263"/>
                  </a:lnTo>
                  <a:lnTo>
                    <a:pt x="785101" y="2469904"/>
                  </a:lnTo>
                  <a:cubicBezTo>
                    <a:pt x="323730" y="2274761"/>
                    <a:pt x="0" y="1817917"/>
                    <a:pt x="0" y="1285461"/>
                  </a:cubicBezTo>
                  <a:cubicBezTo>
                    <a:pt x="0" y="575520"/>
                    <a:pt x="575520" y="0"/>
                    <a:pt x="128546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B71337F7-10CA-4C45-B5A0-2CAFABCB28B3}"/>
                </a:ext>
              </a:extLst>
            </p:cNvPr>
            <p:cNvSpPr/>
            <p:nvPr/>
          </p:nvSpPr>
          <p:spPr>
            <a:xfrm>
              <a:off x="6340772" y="2740298"/>
              <a:ext cx="570705" cy="704220"/>
            </a:xfrm>
            <a:custGeom>
              <a:avLst/>
              <a:gdLst>
                <a:gd name="connsiteX0" fmla="*/ 55529 w 570705"/>
                <a:gd name="connsiteY0" fmla="*/ 0 h 704220"/>
                <a:gd name="connsiteX1" fmla="*/ 437786 w 570705"/>
                <a:gd name="connsiteY1" fmla="*/ 57792 h 704220"/>
                <a:gd name="connsiteX2" fmla="*/ 554910 w 570705"/>
                <a:gd name="connsiteY2" fmla="*/ 100660 h 704220"/>
                <a:gd name="connsiteX3" fmla="*/ 564068 w 570705"/>
                <a:gd name="connsiteY3" fmla="*/ 160669 h 704220"/>
                <a:gd name="connsiteX4" fmla="*/ 570705 w 570705"/>
                <a:gd name="connsiteY4" fmla="*/ 292100 h 704220"/>
                <a:gd name="connsiteX5" fmla="*/ 512913 w 570705"/>
                <a:gd name="connsiteY5" fmla="*/ 674357 h 704220"/>
                <a:gd name="connsiteX6" fmla="*/ 501983 w 570705"/>
                <a:gd name="connsiteY6" fmla="*/ 704220 h 704220"/>
                <a:gd name="connsiteX7" fmla="*/ 514224 w 570705"/>
                <a:gd name="connsiteY7" fmla="*/ 664785 h 704220"/>
                <a:gd name="connsiteX8" fmla="*/ 525465 w 570705"/>
                <a:gd name="connsiteY8" fmla="*/ 553280 h 704220"/>
                <a:gd name="connsiteX9" fmla="*/ 83690 w 570705"/>
                <a:gd name="connsiteY9" fmla="*/ 11241 h 704220"/>
                <a:gd name="connsiteX10" fmla="*/ 0 w 570705"/>
                <a:gd name="connsiteY10" fmla="*/ 2804 h 704220"/>
                <a:gd name="connsiteX11" fmla="*/ 55529 w 570705"/>
                <a:gd name="connsiteY11" fmla="*/ 0 h 7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0705" h="704220">
                  <a:moveTo>
                    <a:pt x="55529" y="0"/>
                  </a:moveTo>
                  <a:cubicBezTo>
                    <a:pt x="188643" y="0"/>
                    <a:pt x="317031" y="20233"/>
                    <a:pt x="437786" y="57792"/>
                  </a:cubicBezTo>
                  <a:lnTo>
                    <a:pt x="554910" y="100660"/>
                  </a:lnTo>
                  <a:lnTo>
                    <a:pt x="564068" y="160669"/>
                  </a:lnTo>
                  <a:cubicBezTo>
                    <a:pt x="568457" y="203883"/>
                    <a:pt x="570705" y="247729"/>
                    <a:pt x="570705" y="292100"/>
                  </a:cubicBezTo>
                  <a:cubicBezTo>
                    <a:pt x="570705" y="425214"/>
                    <a:pt x="550472" y="553602"/>
                    <a:pt x="512913" y="674357"/>
                  </a:cubicBezTo>
                  <a:lnTo>
                    <a:pt x="501983" y="704220"/>
                  </a:lnTo>
                  <a:lnTo>
                    <a:pt x="514224" y="664785"/>
                  </a:lnTo>
                  <a:cubicBezTo>
                    <a:pt x="521595" y="628768"/>
                    <a:pt x="525465" y="591476"/>
                    <a:pt x="525465" y="553280"/>
                  </a:cubicBezTo>
                  <a:cubicBezTo>
                    <a:pt x="525465" y="285908"/>
                    <a:pt x="335811" y="62832"/>
                    <a:pt x="83690" y="11241"/>
                  </a:cubicBezTo>
                  <a:lnTo>
                    <a:pt x="0" y="2804"/>
                  </a:lnTo>
                  <a:lnTo>
                    <a:pt x="5552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8" name="Group 7">
            <a:extLst>
              <a:ext uri="{FF2B5EF4-FFF2-40B4-BE49-F238E27FC236}">
                <a16:creationId xmlns:a16="http://schemas.microsoft.com/office/drawing/2014/main" id="{5399319A-5392-46E8-880A-1F3369EDCFFB}"/>
              </a:ext>
            </a:extLst>
          </p:cNvPr>
          <p:cNvGrpSpPr/>
          <p:nvPr/>
        </p:nvGrpSpPr>
        <p:grpSpPr>
          <a:xfrm>
            <a:off x="4581906" y="7623509"/>
            <a:ext cx="2908533" cy="3192923"/>
            <a:chOff x="5918668" y="1640784"/>
            <a:chExt cx="2333255" cy="2561396"/>
          </a:xfrm>
          <a:gradFill flip="none" rotWithShape="1">
            <a:gsLst>
              <a:gs pos="72000">
                <a:srgbClr val="FFC000"/>
              </a:gs>
              <a:gs pos="18000">
                <a:schemeClr val="accent4">
                  <a:lumMod val="50000"/>
                </a:schemeClr>
              </a:gs>
              <a:gs pos="100000">
                <a:schemeClr val="accent4">
                  <a:lumMod val="75000"/>
                </a:schemeClr>
              </a:gs>
            </a:gsLst>
            <a:path path="circle">
              <a:fillToRect t="100000" r="100000"/>
            </a:path>
            <a:tileRect l="-100000" b="-100000"/>
          </a:gradFill>
        </p:grpSpPr>
        <p:sp>
          <p:nvSpPr>
            <p:cNvPr id="9" name="Freeform: Shape 8">
              <a:extLst>
                <a:ext uri="{FF2B5EF4-FFF2-40B4-BE49-F238E27FC236}">
                  <a16:creationId xmlns:a16="http://schemas.microsoft.com/office/drawing/2014/main" id="{6172DDA0-661C-42CE-A4AA-242269107B0E}"/>
                </a:ext>
              </a:extLst>
            </p:cNvPr>
            <p:cNvSpPr/>
            <p:nvPr/>
          </p:nvSpPr>
          <p:spPr>
            <a:xfrm>
              <a:off x="6414054" y="2850483"/>
              <a:ext cx="1291173" cy="1351697"/>
            </a:xfrm>
            <a:custGeom>
              <a:avLst/>
              <a:gdLst>
                <a:gd name="connsiteX0" fmla="*/ 508510 w 1291173"/>
                <a:gd name="connsiteY0" fmla="*/ 0 h 1351697"/>
                <a:gd name="connsiteX1" fmla="*/ 509489 w 1291173"/>
                <a:gd name="connsiteY1" fmla="*/ 358 h 1351697"/>
                <a:gd name="connsiteX2" fmla="*/ 1287953 w 1291173"/>
                <a:gd name="connsiteY2" fmla="*/ 1053370 h 1351697"/>
                <a:gd name="connsiteX3" fmla="*/ 1291173 w 1291173"/>
                <a:gd name="connsiteY3" fmla="*/ 1117135 h 1351697"/>
                <a:gd name="connsiteX4" fmla="*/ 1271079 w 1291173"/>
                <a:gd name="connsiteY4" fmla="*/ 1132161 h 1351697"/>
                <a:gd name="connsiteX5" fmla="*/ 552365 w 1291173"/>
                <a:gd name="connsiteY5" fmla="*/ 1351697 h 1351697"/>
                <a:gd name="connsiteX6" fmla="*/ 52005 w 1291173"/>
                <a:gd name="connsiteY6" fmla="*/ 1250679 h 1351697"/>
                <a:gd name="connsiteX7" fmla="*/ 0 w 1291173"/>
                <a:gd name="connsiteY7" fmla="*/ 1225627 h 1351697"/>
                <a:gd name="connsiteX8" fmla="*/ 56517 w 1291173"/>
                <a:gd name="connsiteY8" fmla="*/ 1183364 h 1351697"/>
                <a:gd name="connsiteX9" fmla="*/ 423287 w 1291173"/>
                <a:gd name="connsiteY9" fmla="*/ 691800 h 1351697"/>
                <a:gd name="connsiteX10" fmla="*/ 424590 w 1291173"/>
                <a:gd name="connsiteY10" fmla="*/ 688241 h 1351697"/>
                <a:gd name="connsiteX11" fmla="*/ 435586 w 1291173"/>
                <a:gd name="connsiteY11" fmla="*/ 667982 h 1351697"/>
                <a:gd name="connsiteX12" fmla="*/ 455583 w 1291173"/>
                <a:gd name="connsiteY12" fmla="*/ 603560 h 1351697"/>
                <a:gd name="connsiteX13" fmla="*/ 466513 w 1291173"/>
                <a:gd name="connsiteY13" fmla="*/ 573697 h 1351697"/>
                <a:gd name="connsiteX14" fmla="*/ 524305 w 1291173"/>
                <a:gd name="connsiteY14" fmla="*/ 191440 h 1351697"/>
                <a:gd name="connsiteX15" fmla="*/ 517668 w 1291173"/>
                <a:gd name="connsiteY15" fmla="*/ 60009 h 1351697"/>
                <a:gd name="connsiteX16" fmla="*/ 508510 w 1291173"/>
                <a:gd name="connsiteY16" fmla="*/ 0 h 135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1173" h="1351697">
                  <a:moveTo>
                    <a:pt x="508510" y="0"/>
                  </a:moveTo>
                  <a:lnTo>
                    <a:pt x="509489" y="358"/>
                  </a:lnTo>
                  <a:cubicBezTo>
                    <a:pt x="932413" y="179239"/>
                    <a:pt x="1239679" y="578022"/>
                    <a:pt x="1287953" y="1053370"/>
                  </a:cubicBezTo>
                  <a:lnTo>
                    <a:pt x="1291173" y="1117135"/>
                  </a:lnTo>
                  <a:lnTo>
                    <a:pt x="1271079" y="1132161"/>
                  </a:lnTo>
                  <a:cubicBezTo>
                    <a:pt x="1065918" y="1270765"/>
                    <a:pt x="818593" y="1351697"/>
                    <a:pt x="552365" y="1351697"/>
                  </a:cubicBezTo>
                  <a:cubicBezTo>
                    <a:pt x="374880" y="1351697"/>
                    <a:pt x="205796" y="1315727"/>
                    <a:pt x="52005" y="1250679"/>
                  </a:cubicBezTo>
                  <a:lnTo>
                    <a:pt x="0" y="1225627"/>
                  </a:lnTo>
                  <a:lnTo>
                    <a:pt x="56517" y="1183364"/>
                  </a:lnTo>
                  <a:cubicBezTo>
                    <a:pt x="215234" y="1052380"/>
                    <a:pt x="341978" y="884038"/>
                    <a:pt x="423287" y="691800"/>
                  </a:cubicBezTo>
                  <a:lnTo>
                    <a:pt x="424590" y="688241"/>
                  </a:lnTo>
                  <a:lnTo>
                    <a:pt x="435586" y="667982"/>
                  </a:lnTo>
                  <a:lnTo>
                    <a:pt x="455583" y="603560"/>
                  </a:lnTo>
                  <a:lnTo>
                    <a:pt x="466513" y="573697"/>
                  </a:lnTo>
                  <a:cubicBezTo>
                    <a:pt x="504072" y="452942"/>
                    <a:pt x="524305" y="324554"/>
                    <a:pt x="524305" y="191440"/>
                  </a:cubicBezTo>
                  <a:cubicBezTo>
                    <a:pt x="524305" y="147069"/>
                    <a:pt x="522057" y="103223"/>
                    <a:pt x="517668" y="60009"/>
                  </a:cubicBezTo>
                  <a:lnTo>
                    <a:pt x="5085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6A084465-8032-49B1-A2EA-058E76494E45}"/>
                </a:ext>
              </a:extLst>
            </p:cNvPr>
            <p:cNvSpPr/>
            <p:nvPr/>
          </p:nvSpPr>
          <p:spPr>
            <a:xfrm>
              <a:off x="6205306" y="1640784"/>
              <a:ext cx="2046617" cy="2336360"/>
            </a:xfrm>
            <a:custGeom>
              <a:avLst/>
              <a:gdLst>
                <a:gd name="connsiteX0" fmla="*/ 761156 w 2046617"/>
                <a:gd name="connsiteY0" fmla="*/ 0 h 2336360"/>
                <a:gd name="connsiteX1" fmla="*/ 2046617 w 2046617"/>
                <a:gd name="connsiteY1" fmla="*/ 1285461 h 2336360"/>
                <a:gd name="connsiteX2" fmla="*/ 1578829 w 2046617"/>
                <a:gd name="connsiteY2" fmla="*/ 2277385 h 2336360"/>
                <a:gd name="connsiteX3" fmla="*/ 1499964 w 2046617"/>
                <a:gd name="connsiteY3" fmla="*/ 2336360 h 2336360"/>
                <a:gd name="connsiteX4" fmla="*/ 1496744 w 2046617"/>
                <a:gd name="connsiteY4" fmla="*/ 2272595 h 2336360"/>
                <a:gd name="connsiteX5" fmla="*/ 718280 w 2046617"/>
                <a:gd name="connsiteY5" fmla="*/ 1219583 h 2336360"/>
                <a:gd name="connsiteX6" fmla="*/ 717301 w 2046617"/>
                <a:gd name="connsiteY6" fmla="*/ 1219225 h 2336360"/>
                <a:gd name="connsiteX7" fmla="*/ 706980 w 2046617"/>
                <a:gd name="connsiteY7" fmla="*/ 1151600 h 2336360"/>
                <a:gd name="connsiteX8" fmla="*/ 60362 w 2046617"/>
                <a:gd name="connsiteY8" fmla="*/ 280352 h 2336360"/>
                <a:gd name="connsiteX9" fmla="*/ 0 w 2046617"/>
                <a:gd name="connsiteY9" fmla="*/ 251274 h 2336360"/>
                <a:gd name="connsiteX10" fmla="*/ 42442 w 2046617"/>
                <a:gd name="connsiteY10" fmla="*/ 219536 h 2336360"/>
                <a:gd name="connsiteX11" fmla="*/ 761156 w 2046617"/>
                <a:gd name="connsiteY11" fmla="*/ 0 h 233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6617" h="2336360">
                  <a:moveTo>
                    <a:pt x="761156" y="0"/>
                  </a:moveTo>
                  <a:cubicBezTo>
                    <a:pt x="1471097" y="0"/>
                    <a:pt x="2046617" y="575520"/>
                    <a:pt x="2046617" y="1285461"/>
                  </a:cubicBezTo>
                  <a:cubicBezTo>
                    <a:pt x="2046617" y="1684803"/>
                    <a:pt x="1864519" y="2041613"/>
                    <a:pt x="1578829" y="2277385"/>
                  </a:cubicBezTo>
                  <a:lnTo>
                    <a:pt x="1499964" y="2336360"/>
                  </a:lnTo>
                  <a:lnTo>
                    <a:pt x="1496744" y="2272595"/>
                  </a:lnTo>
                  <a:cubicBezTo>
                    <a:pt x="1448470" y="1797247"/>
                    <a:pt x="1141204" y="1398464"/>
                    <a:pt x="718280" y="1219583"/>
                  </a:cubicBezTo>
                  <a:lnTo>
                    <a:pt x="717301" y="1219225"/>
                  </a:lnTo>
                  <a:lnTo>
                    <a:pt x="706980" y="1151600"/>
                  </a:lnTo>
                  <a:cubicBezTo>
                    <a:pt x="629925" y="775037"/>
                    <a:pt x="388217" y="458453"/>
                    <a:pt x="60362" y="280352"/>
                  </a:cubicBezTo>
                  <a:lnTo>
                    <a:pt x="0" y="251274"/>
                  </a:lnTo>
                  <a:lnTo>
                    <a:pt x="42442" y="219536"/>
                  </a:lnTo>
                  <a:cubicBezTo>
                    <a:pt x="247603" y="80932"/>
                    <a:pt x="494928" y="0"/>
                    <a:pt x="7611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17D6AE9B-EE40-4959-9E94-BA95FAFA8C6E}"/>
                </a:ext>
              </a:extLst>
            </p:cNvPr>
            <p:cNvSpPr/>
            <p:nvPr/>
          </p:nvSpPr>
          <p:spPr>
            <a:xfrm>
              <a:off x="5918668" y="3542359"/>
              <a:ext cx="933525" cy="537386"/>
            </a:xfrm>
            <a:custGeom>
              <a:avLst/>
              <a:gdLst>
                <a:gd name="connsiteX0" fmla="*/ 933525 w 933525"/>
                <a:gd name="connsiteY0" fmla="*/ 0 h 537386"/>
                <a:gd name="connsiteX1" fmla="*/ 932222 w 933525"/>
                <a:gd name="connsiteY1" fmla="*/ 3559 h 537386"/>
                <a:gd name="connsiteX2" fmla="*/ 565452 w 933525"/>
                <a:gd name="connsiteY2" fmla="*/ 495123 h 537386"/>
                <a:gd name="connsiteX3" fmla="*/ 508935 w 933525"/>
                <a:gd name="connsiteY3" fmla="*/ 537386 h 537386"/>
                <a:gd name="connsiteX4" fmla="*/ 448573 w 933525"/>
                <a:gd name="connsiteY4" fmla="*/ 508308 h 537386"/>
                <a:gd name="connsiteX5" fmla="*/ 69376 w 933525"/>
                <a:gd name="connsiteY5" fmla="*/ 195668 h 537386"/>
                <a:gd name="connsiteX6" fmla="*/ 0 w 933525"/>
                <a:gd name="connsiteY6" fmla="*/ 102894 h 537386"/>
                <a:gd name="connsiteX7" fmla="*/ 43492 w 933525"/>
                <a:gd name="connsiteY7" fmla="*/ 155607 h 537386"/>
                <a:gd name="connsiteX8" fmla="*/ 434720 w 933525"/>
                <a:gd name="connsiteY8" fmla="*/ 317659 h 537386"/>
                <a:gd name="connsiteX9" fmla="*/ 893508 w 933525"/>
                <a:gd name="connsiteY9" fmla="*/ 73723 h 537386"/>
                <a:gd name="connsiteX10" fmla="*/ 933525 w 933525"/>
                <a:gd name="connsiteY10" fmla="*/ 0 h 53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3525" h="537386">
                  <a:moveTo>
                    <a:pt x="933525" y="0"/>
                  </a:moveTo>
                  <a:lnTo>
                    <a:pt x="932222" y="3559"/>
                  </a:lnTo>
                  <a:cubicBezTo>
                    <a:pt x="850913" y="195797"/>
                    <a:pt x="724169" y="364139"/>
                    <a:pt x="565452" y="495123"/>
                  </a:cubicBezTo>
                  <a:lnTo>
                    <a:pt x="508935" y="537386"/>
                  </a:lnTo>
                  <a:lnTo>
                    <a:pt x="448573" y="508308"/>
                  </a:lnTo>
                  <a:cubicBezTo>
                    <a:pt x="302860" y="429152"/>
                    <a:pt x="174164" y="322641"/>
                    <a:pt x="69376" y="195668"/>
                  </a:cubicBezTo>
                  <a:lnTo>
                    <a:pt x="0" y="102894"/>
                  </a:lnTo>
                  <a:lnTo>
                    <a:pt x="43492" y="155607"/>
                  </a:lnTo>
                  <a:cubicBezTo>
                    <a:pt x="143616" y="255731"/>
                    <a:pt x="281936" y="317659"/>
                    <a:pt x="434720" y="317659"/>
                  </a:cubicBezTo>
                  <a:cubicBezTo>
                    <a:pt x="625700" y="317659"/>
                    <a:pt x="794080" y="220897"/>
                    <a:pt x="893508" y="73723"/>
                  </a:cubicBezTo>
                  <a:lnTo>
                    <a:pt x="9335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B78BDF1C-AA6C-4EA1-A895-05F1875E1B5C}"/>
              </a:ext>
            </a:extLst>
          </p:cNvPr>
          <p:cNvGrpSpPr/>
          <p:nvPr/>
        </p:nvGrpSpPr>
        <p:grpSpPr>
          <a:xfrm>
            <a:off x="3626497" y="9041412"/>
            <a:ext cx="3204799" cy="3151953"/>
            <a:chOff x="5122482" y="2780573"/>
            <a:chExt cx="2570922" cy="2528529"/>
          </a:xfrm>
          <a:gradFill flip="none" rotWithShape="1">
            <a:gsLst>
              <a:gs pos="54000">
                <a:schemeClr val="accent6">
                  <a:lumMod val="60000"/>
                  <a:lumOff val="40000"/>
                </a:schemeClr>
              </a:gs>
              <a:gs pos="17000">
                <a:schemeClr val="accent6">
                  <a:lumMod val="75000"/>
                </a:schemeClr>
              </a:gs>
              <a:gs pos="90000">
                <a:schemeClr val="accent6">
                  <a:lumMod val="50000"/>
                </a:schemeClr>
              </a:gs>
            </a:gsLst>
            <a:path path="circle">
              <a:fillToRect l="100000" t="100000"/>
            </a:path>
            <a:tileRect r="-100000" b="-100000"/>
          </a:gradFill>
        </p:grpSpPr>
        <p:sp>
          <p:nvSpPr>
            <p:cNvPr id="13" name="Freeform: Shape 12">
              <a:extLst>
                <a:ext uri="{FF2B5EF4-FFF2-40B4-BE49-F238E27FC236}">
                  <a16:creationId xmlns:a16="http://schemas.microsoft.com/office/drawing/2014/main" id="{5B3103D6-40A3-49AB-A426-4F89FCA0F95D}"/>
                </a:ext>
              </a:extLst>
            </p:cNvPr>
            <p:cNvSpPr/>
            <p:nvPr/>
          </p:nvSpPr>
          <p:spPr>
            <a:xfrm>
              <a:off x="5122482" y="2982267"/>
              <a:ext cx="1276332" cy="1342999"/>
            </a:xfrm>
            <a:custGeom>
              <a:avLst/>
              <a:gdLst>
                <a:gd name="connsiteX0" fmla="*/ 546653 w 1276332"/>
                <a:gd name="connsiteY0" fmla="*/ 0 h 1342999"/>
                <a:gd name="connsiteX1" fmla="*/ 549873 w 1276332"/>
                <a:gd name="connsiteY1" fmla="*/ 63765 h 1342999"/>
                <a:gd name="connsiteX2" fmla="*/ 644254 w 1276332"/>
                <a:gd name="connsiteY2" fmla="*/ 432694 h 1342999"/>
                <a:gd name="connsiteX3" fmla="*/ 690909 w 1276332"/>
                <a:gd name="connsiteY3" fmla="*/ 529543 h 1342999"/>
                <a:gd name="connsiteX4" fmla="*/ 692317 w 1276332"/>
                <a:gd name="connsiteY4" fmla="*/ 534080 h 1342999"/>
                <a:gd name="connsiteX5" fmla="*/ 743329 w 1276332"/>
                <a:gd name="connsiteY5" fmla="*/ 628062 h 1342999"/>
                <a:gd name="connsiteX6" fmla="*/ 767397 w 1276332"/>
                <a:gd name="connsiteY6" fmla="*/ 657233 h 1342999"/>
                <a:gd name="connsiteX7" fmla="*/ 836773 w 1276332"/>
                <a:gd name="connsiteY7" fmla="*/ 750007 h 1342999"/>
                <a:gd name="connsiteX8" fmla="*/ 1215970 w 1276332"/>
                <a:gd name="connsiteY8" fmla="*/ 1062647 h 1342999"/>
                <a:gd name="connsiteX9" fmla="*/ 1276332 w 1276332"/>
                <a:gd name="connsiteY9" fmla="*/ 1091725 h 1342999"/>
                <a:gd name="connsiteX10" fmla="*/ 1233890 w 1276332"/>
                <a:gd name="connsiteY10" fmla="*/ 1123463 h 1342999"/>
                <a:gd name="connsiteX11" fmla="*/ 515176 w 1276332"/>
                <a:gd name="connsiteY11" fmla="*/ 1342999 h 1342999"/>
                <a:gd name="connsiteX12" fmla="*/ 132919 w 1276332"/>
                <a:gd name="connsiteY12" fmla="*/ 1285207 h 1342999"/>
                <a:gd name="connsiteX13" fmla="*/ 15795 w 1276332"/>
                <a:gd name="connsiteY13" fmla="*/ 1242340 h 1342999"/>
                <a:gd name="connsiteX14" fmla="*/ 6637 w 1276332"/>
                <a:gd name="connsiteY14" fmla="*/ 1182330 h 1342999"/>
                <a:gd name="connsiteX15" fmla="*/ 0 w 1276332"/>
                <a:gd name="connsiteY15" fmla="*/ 1050899 h 1342999"/>
                <a:gd name="connsiteX16" fmla="*/ 467788 w 1276332"/>
                <a:gd name="connsiteY16" fmla="*/ 58975 h 1342999"/>
                <a:gd name="connsiteX17" fmla="*/ 546653 w 1276332"/>
                <a:gd name="connsiteY17" fmla="*/ 0 h 13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6332" h="1342999">
                  <a:moveTo>
                    <a:pt x="546653" y="0"/>
                  </a:moveTo>
                  <a:lnTo>
                    <a:pt x="549873" y="63765"/>
                  </a:lnTo>
                  <a:cubicBezTo>
                    <a:pt x="563038" y="193406"/>
                    <a:pt x="595468" y="317351"/>
                    <a:pt x="644254" y="432694"/>
                  </a:cubicBezTo>
                  <a:lnTo>
                    <a:pt x="690909" y="529543"/>
                  </a:lnTo>
                  <a:lnTo>
                    <a:pt x="692317" y="534080"/>
                  </a:lnTo>
                  <a:cubicBezTo>
                    <a:pt x="706315" y="567176"/>
                    <a:pt x="723443" y="598628"/>
                    <a:pt x="743329" y="628062"/>
                  </a:cubicBezTo>
                  <a:lnTo>
                    <a:pt x="767397" y="657233"/>
                  </a:lnTo>
                  <a:lnTo>
                    <a:pt x="836773" y="750007"/>
                  </a:lnTo>
                  <a:cubicBezTo>
                    <a:pt x="941561" y="876980"/>
                    <a:pt x="1070257" y="983491"/>
                    <a:pt x="1215970" y="1062647"/>
                  </a:cubicBezTo>
                  <a:lnTo>
                    <a:pt x="1276332" y="1091725"/>
                  </a:lnTo>
                  <a:lnTo>
                    <a:pt x="1233890" y="1123463"/>
                  </a:lnTo>
                  <a:cubicBezTo>
                    <a:pt x="1028729" y="1262067"/>
                    <a:pt x="781404" y="1342999"/>
                    <a:pt x="515176" y="1342999"/>
                  </a:cubicBezTo>
                  <a:cubicBezTo>
                    <a:pt x="382062" y="1342999"/>
                    <a:pt x="253674" y="1322766"/>
                    <a:pt x="132919" y="1285207"/>
                  </a:cubicBezTo>
                  <a:lnTo>
                    <a:pt x="15795" y="1242340"/>
                  </a:lnTo>
                  <a:lnTo>
                    <a:pt x="6637" y="1182330"/>
                  </a:lnTo>
                  <a:cubicBezTo>
                    <a:pt x="2248" y="1139117"/>
                    <a:pt x="0" y="1095270"/>
                    <a:pt x="0" y="1050899"/>
                  </a:cubicBezTo>
                  <a:cubicBezTo>
                    <a:pt x="0" y="651557"/>
                    <a:pt x="182098" y="294747"/>
                    <a:pt x="467788" y="58975"/>
                  </a:cubicBezTo>
                  <a:lnTo>
                    <a:pt x="54665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27A39DB1-87EB-4494-8F73-2503E215ABCC}"/>
                </a:ext>
              </a:extLst>
            </p:cNvPr>
            <p:cNvSpPr/>
            <p:nvPr/>
          </p:nvSpPr>
          <p:spPr>
            <a:xfrm>
              <a:off x="5654317" y="2780573"/>
              <a:ext cx="511802" cy="742881"/>
            </a:xfrm>
            <a:custGeom>
              <a:avLst/>
              <a:gdLst>
                <a:gd name="connsiteX0" fmla="*/ 511802 w 511802"/>
                <a:gd name="connsiteY0" fmla="*/ 0 h 742881"/>
                <a:gd name="connsiteX1" fmla="*/ 440103 w 511802"/>
                <a:gd name="connsiteY1" fmla="*/ 22256 h 742881"/>
                <a:gd name="connsiteX2" fmla="*/ 102184 w 511802"/>
                <a:gd name="connsiteY2" fmla="*/ 532056 h 742881"/>
                <a:gd name="connsiteX3" fmla="*/ 113425 w 511802"/>
                <a:gd name="connsiteY3" fmla="*/ 643561 h 742881"/>
                <a:gd name="connsiteX4" fmla="*/ 144256 w 511802"/>
                <a:gd name="connsiteY4" fmla="*/ 742881 h 742881"/>
                <a:gd name="connsiteX5" fmla="*/ 97601 w 511802"/>
                <a:gd name="connsiteY5" fmla="*/ 646032 h 742881"/>
                <a:gd name="connsiteX6" fmla="*/ 3220 w 511802"/>
                <a:gd name="connsiteY6" fmla="*/ 277103 h 742881"/>
                <a:gd name="connsiteX7" fmla="*/ 0 w 511802"/>
                <a:gd name="connsiteY7" fmla="*/ 213338 h 742881"/>
                <a:gd name="connsiteX8" fmla="*/ 20094 w 511802"/>
                <a:gd name="connsiteY8" fmla="*/ 198312 h 742881"/>
                <a:gd name="connsiteX9" fmla="*/ 479743 w 511802"/>
                <a:gd name="connsiteY9" fmla="*/ 4892 h 742881"/>
                <a:gd name="connsiteX10" fmla="*/ 511802 w 511802"/>
                <a:gd name="connsiteY10" fmla="*/ 0 h 74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802" h="742881">
                  <a:moveTo>
                    <a:pt x="511802" y="0"/>
                  </a:moveTo>
                  <a:lnTo>
                    <a:pt x="440103" y="22256"/>
                  </a:lnTo>
                  <a:cubicBezTo>
                    <a:pt x="241522" y="106248"/>
                    <a:pt x="102184" y="302880"/>
                    <a:pt x="102184" y="532056"/>
                  </a:cubicBezTo>
                  <a:cubicBezTo>
                    <a:pt x="102184" y="570252"/>
                    <a:pt x="106055" y="607544"/>
                    <a:pt x="113425" y="643561"/>
                  </a:cubicBezTo>
                  <a:lnTo>
                    <a:pt x="144256" y="742881"/>
                  </a:lnTo>
                  <a:lnTo>
                    <a:pt x="97601" y="646032"/>
                  </a:lnTo>
                  <a:cubicBezTo>
                    <a:pt x="48815" y="530689"/>
                    <a:pt x="16385" y="406744"/>
                    <a:pt x="3220" y="277103"/>
                  </a:cubicBezTo>
                  <a:lnTo>
                    <a:pt x="0" y="213338"/>
                  </a:lnTo>
                  <a:lnTo>
                    <a:pt x="20094" y="198312"/>
                  </a:lnTo>
                  <a:cubicBezTo>
                    <a:pt x="156868" y="105910"/>
                    <a:pt x="312382" y="39139"/>
                    <a:pt x="479743" y="4892"/>
                  </a:cubicBezTo>
                  <a:lnTo>
                    <a:pt x="51180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21F6C29-908E-4D42-BAC0-9A0985E31E89}"/>
                </a:ext>
              </a:extLst>
            </p:cNvPr>
            <p:cNvSpPr/>
            <p:nvPr/>
          </p:nvSpPr>
          <p:spPr>
            <a:xfrm>
              <a:off x="5138277" y="3955975"/>
              <a:ext cx="2555127" cy="1353127"/>
            </a:xfrm>
            <a:custGeom>
              <a:avLst/>
              <a:gdLst>
                <a:gd name="connsiteX0" fmla="*/ 2551710 w 2555127"/>
                <a:gd name="connsiteY0" fmla="*/ 0 h 1353127"/>
                <a:gd name="connsiteX1" fmla="*/ 2555127 w 2555127"/>
                <a:gd name="connsiteY1" fmla="*/ 67666 h 1353127"/>
                <a:gd name="connsiteX2" fmla="*/ 1269666 w 2555127"/>
                <a:gd name="connsiteY2" fmla="*/ 1353127 h 1353127"/>
                <a:gd name="connsiteX3" fmla="*/ 10321 w 2555127"/>
                <a:gd name="connsiteY3" fmla="*/ 326731 h 1353127"/>
                <a:gd name="connsiteX4" fmla="*/ 0 w 2555127"/>
                <a:gd name="connsiteY4" fmla="*/ 259107 h 1353127"/>
                <a:gd name="connsiteX5" fmla="*/ 117124 w 2555127"/>
                <a:gd name="connsiteY5" fmla="*/ 301974 h 1353127"/>
                <a:gd name="connsiteX6" fmla="*/ 499381 w 2555127"/>
                <a:gd name="connsiteY6" fmla="*/ 359766 h 1353127"/>
                <a:gd name="connsiteX7" fmla="*/ 1218095 w 2555127"/>
                <a:gd name="connsiteY7" fmla="*/ 140230 h 1353127"/>
                <a:gd name="connsiteX8" fmla="*/ 1260537 w 2555127"/>
                <a:gd name="connsiteY8" fmla="*/ 108492 h 1353127"/>
                <a:gd name="connsiteX9" fmla="*/ 1312542 w 2555127"/>
                <a:gd name="connsiteY9" fmla="*/ 133544 h 1353127"/>
                <a:gd name="connsiteX10" fmla="*/ 1812902 w 2555127"/>
                <a:gd name="connsiteY10" fmla="*/ 234562 h 1353127"/>
                <a:gd name="connsiteX11" fmla="*/ 2531616 w 2555127"/>
                <a:gd name="connsiteY11" fmla="*/ 15026 h 1353127"/>
                <a:gd name="connsiteX12" fmla="*/ 2551710 w 2555127"/>
                <a:gd name="connsiteY12" fmla="*/ 0 h 135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5127" h="1353127">
                  <a:moveTo>
                    <a:pt x="2551710" y="0"/>
                  </a:moveTo>
                  <a:lnTo>
                    <a:pt x="2555127" y="67666"/>
                  </a:lnTo>
                  <a:cubicBezTo>
                    <a:pt x="2555127" y="777607"/>
                    <a:pt x="1979607" y="1353127"/>
                    <a:pt x="1269666" y="1353127"/>
                  </a:cubicBezTo>
                  <a:cubicBezTo>
                    <a:pt x="648468" y="1353127"/>
                    <a:pt x="130185" y="912495"/>
                    <a:pt x="10321" y="326731"/>
                  </a:cubicBezTo>
                  <a:lnTo>
                    <a:pt x="0" y="259107"/>
                  </a:lnTo>
                  <a:lnTo>
                    <a:pt x="117124" y="301974"/>
                  </a:lnTo>
                  <a:cubicBezTo>
                    <a:pt x="237879" y="339533"/>
                    <a:pt x="366267" y="359766"/>
                    <a:pt x="499381" y="359766"/>
                  </a:cubicBezTo>
                  <a:cubicBezTo>
                    <a:pt x="765609" y="359766"/>
                    <a:pt x="1012934" y="278834"/>
                    <a:pt x="1218095" y="140230"/>
                  </a:cubicBezTo>
                  <a:lnTo>
                    <a:pt x="1260537" y="108492"/>
                  </a:lnTo>
                  <a:lnTo>
                    <a:pt x="1312542" y="133544"/>
                  </a:lnTo>
                  <a:cubicBezTo>
                    <a:pt x="1466333" y="198592"/>
                    <a:pt x="1635417" y="234562"/>
                    <a:pt x="1812902" y="234562"/>
                  </a:cubicBezTo>
                  <a:cubicBezTo>
                    <a:pt x="2079130" y="234562"/>
                    <a:pt x="2326455" y="153630"/>
                    <a:pt x="2531616" y="15026"/>
                  </a:cubicBezTo>
                  <a:lnTo>
                    <a:pt x="25517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TextBox 15">
            <a:extLst>
              <a:ext uri="{FF2B5EF4-FFF2-40B4-BE49-F238E27FC236}">
                <a16:creationId xmlns:a16="http://schemas.microsoft.com/office/drawing/2014/main" id="{8C8F0E41-8A0B-45A3-B02A-7353F27F7EEA}"/>
              </a:ext>
            </a:extLst>
          </p:cNvPr>
          <p:cNvSpPr txBox="1"/>
          <p:nvPr/>
        </p:nvSpPr>
        <p:spPr>
          <a:xfrm rot="44730">
            <a:off x="3150194" y="8541933"/>
            <a:ext cx="744151" cy="370565"/>
          </a:xfrm>
          <a:prstGeom prst="rect">
            <a:avLst/>
          </a:prstGeom>
          <a:noFill/>
        </p:spPr>
        <p:txBody>
          <a:bodyPr wrap="square" rtlCol="0">
            <a:spAutoFit/>
          </a:bodyPr>
          <a:lstStyle/>
          <a:p>
            <a:r>
              <a:rPr lang="en-US" dirty="0">
                <a:solidFill>
                  <a:schemeClr val="bg1"/>
                </a:solidFill>
                <a:latin typeface="Bahnschrift Light Condensed" panose="020B0502040204020203" pitchFamily="34" charset="0"/>
              </a:rPr>
              <a:t>01</a:t>
            </a:r>
          </a:p>
        </p:txBody>
      </p:sp>
      <p:sp>
        <p:nvSpPr>
          <p:cNvPr id="17" name="TextBox 16">
            <a:extLst>
              <a:ext uri="{FF2B5EF4-FFF2-40B4-BE49-F238E27FC236}">
                <a16:creationId xmlns:a16="http://schemas.microsoft.com/office/drawing/2014/main" id="{5E7660CD-03C7-4EC5-8747-8227E53E40C3}"/>
              </a:ext>
            </a:extLst>
          </p:cNvPr>
          <p:cNvSpPr txBox="1"/>
          <p:nvPr/>
        </p:nvSpPr>
        <p:spPr>
          <a:xfrm>
            <a:off x="4398614" y="10635240"/>
            <a:ext cx="597085" cy="369332"/>
          </a:xfrm>
          <a:prstGeom prst="rect">
            <a:avLst/>
          </a:prstGeom>
          <a:noFill/>
        </p:spPr>
        <p:txBody>
          <a:bodyPr wrap="square">
            <a:spAutoFit/>
          </a:bodyPr>
          <a:lstStyle/>
          <a:p>
            <a:r>
              <a:rPr lang="en-US" dirty="0">
                <a:solidFill>
                  <a:schemeClr val="bg1"/>
                </a:solidFill>
                <a:latin typeface="Bahnschrift Light Condensed" panose="020B0502040204020203" pitchFamily="34" charset="0"/>
              </a:rPr>
              <a:t>03</a:t>
            </a:r>
            <a:endParaRPr lang="en-US" dirty="0"/>
          </a:p>
        </p:txBody>
      </p:sp>
      <p:sp>
        <p:nvSpPr>
          <p:cNvPr id="18" name="TextBox 17">
            <a:extLst>
              <a:ext uri="{FF2B5EF4-FFF2-40B4-BE49-F238E27FC236}">
                <a16:creationId xmlns:a16="http://schemas.microsoft.com/office/drawing/2014/main" id="{4A5675E6-F831-4541-AA20-7283AC50D2EE}"/>
              </a:ext>
            </a:extLst>
          </p:cNvPr>
          <p:cNvSpPr txBox="1"/>
          <p:nvPr/>
        </p:nvSpPr>
        <p:spPr>
          <a:xfrm rot="44730">
            <a:off x="6151849" y="8887783"/>
            <a:ext cx="744151" cy="370565"/>
          </a:xfrm>
          <a:prstGeom prst="rect">
            <a:avLst/>
          </a:prstGeom>
          <a:noFill/>
        </p:spPr>
        <p:txBody>
          <a:bodyPr wrap="square" rtlCol="0">
            <a:spAutoFit/>
          </a:bodyPr>
          <a:lstStyle/>
          <a:p>
            <a:r>
              <a:rPr lang="en-US" dirty="0">
                <a:solidFill>
                  <a:schemeClr val="bg1"/>
                </a:solidFill>
                <a:latin typeface="Bahnschrift Light Condensed" panose="020B0502040204020203" pitchFamily="34" charset="0"/>
              </a:rPr>
              <a:t>02</a:t>
            </a:r>
          </a:p>
        </p:txBody>
      </p:sp>
      <p:sp>
        <p:nvSpPr>
          <p:cNvPr id="19" name="TextBox 18">
            <a:extLst>
              <a:ext uri="{FF2B5EF4-FFF2-40B4-BE49-F238E27FC236}">
                <a16:creationId xmlns:a16="http://schemas.microsoft.com/office/drawing/2014/main" id="{577C3240-8FCE-4F54-B5FD-34691A4B6380}"/>
              </a:ext>
            </a:extLst>
          </p:cNvPr>
          <p:cNvSpPr txBox="1"/>
          <p:nvPr/>
        </p:nvSpPr>
        <p:spPr>
          <a:xfrm rot="44730">
            <a:off x="3137311" y="8894326"/>
            <a:ext cx="1155523" cy="523220"/>
          </a:xfrm>
          <a:prstGeom prst="rect">
            <a:avLst/>
          </a:prstGeom>
          <a:noFill/>
        </p:spPr>
        <p:txBody>
          <a:bodyPr wrap="square" rtlCol="0">
            <a:spAutoFit/>
          </a:bodyPr>
          <a:lstStyle/>
          <a:p>
            <a:r>
              <a:rPr lang="en-US" sz="1400" dirty="0">
                <a:solidFill>
                  <a:schemeClr val="bg1"/>
                </a:solidFill>
                <a:latin typeface="Bahnschrift Light Condensed" panose="020B0502040204020203" pitchFamily="34" charset="0"/>
              </a:rPr>
              <a:t>Sellers list only when ready.</a:t>
            </a:r>
          </a:p>
        </p:txBody>
      </p:sp>
      <p:sp>
        <p:nvSpPr>
          <p:cNvPr id="20" name="TextBox 19">
            <a:extLst>
              <a:ext uri="{FF2B5EF4-FFF2-40B4-BE49-F238E27FC236}">
                <a16:creationId xmlns:a16="http://schemas.microsoft.com/office/drawing/2014/main" id="{07715FAD-55E9-4739-A760-BF8FD05A0AFF}"/>
              </a:ext>
            </a:extLst>
          </p:cNvPr>
          <p:cNvSpPr txBox="1"/>
          <p:nvPr/>
        </p:nvSpPr>
        <p:spPr>
          <a:xfrm rot="44730">
            <a:off x="4427224" y="11050855"/>
            <a:ext cx="1606988" cy="738664"/>
          </a:xfrm>
          <a:prstGeom prst="rect">
            <a:avLst/>
          </a:prstGeom>
          <a:noFill/>
        </p:spPr>
        <p:txBody>
          <a:bodyPr wrap="square" rtlCol="0">
            <a:spAutoFit/>
          </a:bodyPr>
          <a:lstStyle/>
          <a:p>
            <a:r>
              <a:rPr lang="en-US" sz="1400" dirty="0">
                <a:solidFill>
                  <a:schemeClr val="bg1"/>
                </a:solidFill>
                <a:latin typeface="Bahnschrift Light Condensed" panose="020B0502040204020203" pitchFamily="34" charset="0"/>
              </a:rPr>
              <a:t>Agents compete over saturated MLS inventory.</a:t>
            </a:r>
          </a:p>
        </p:txBody>
      </p:sp>
      <p:sp>
        <p:nvSpPr>
          <p:cNvPr id="21" name="TextBox 20">
            <a:extLst>
              <a:ext uri="{FF2B5EF4-FFF2-40B4-BE49-F238E27FC236}">
                <a16:creationId xmlns:a16="http://schemas.microsoft.com/office/drawing/2014/main" id="{005ABCAB-96E9-4A9F-91E5-2D325234B166}"/>
              </a:ext>
            </a:extLst>
          </p:cNvPr>
          <p:cNvSpPr txBox="1"/>
          <p:nvPr/>
        </p:nvSpPr>
        <p:spPr>
          <a:xfrm rot="44730">
            <a:off x="6083691" y="9195422"/>
            <a:ext cx="1155523" cy="738664"/>
          </a:xfrm>
          <a:prstGeom prst="rect">
            <a:avLst/>
          </a:prstGeom>
          <a:noFill/>
        </p:spPr>
        <p:txBody>
          <a:bodyPr wrap="square" rtlCol="0">
            <a:spAutoFit/>
          </a:bodyPr>
          <a:lstStyle/>
          <a:p>
            <a:r>
              <a:rPr lang="en-US" sz="1400" dirty="0">
                <a:solidFill>
                  <a:schemeClr val="bg1"/>
                </a:solidFill>
                <a:latin typeface="Bahnschrift Light Condensed" panose="020B0502040204020203" pitchFamily="34" charset="0"/>
              </a:rPr>
              <a:t>Buyers only see what’s publicly available.</a:t>
            </a:r>
          </a:p>
        </p:txBody>
      </p:sp>
      <p:sp>
        <p:nvSpPr>
          <p:cNvPr id="22" name="Oval 21">
            <a:extLst>
              <a:ext uri="{FF2B5EF4-FFF2-40B4-BE49-F238E27FC236}">
                <a16:creationId xmlns:a16="http://schemas.microsoft.com/office/drawing/2014/main" id="{B3F601AA-9DD3-482C-BF44-DB3765CB00AD}"/>
              </a:ext>
            </a:extLst>
          </p:cNvPr>
          <p:cNvSpPr/>
          <p:nvPr/>
        </p:nvSpPr>
        <p:spPr>
          <a:xfrm>
            <a:off x="4401753" y="9001882"/>
            <a:ext cx="1437647" cy="1437647"/>
          </a:xfrm>
          <a:prstGeom prst="ellipse">
            <a:avLst/>
          </a:prstGeom>
          <a:gradFill flip="none" rotWithShape="1">
            <a:gsLst>
              <a:gs pos="61000">
                <a:schemeClr val="accent4">
                  <a:lumMod val="60000"/>
                  <a:lumOff val="40000"/>
                  <a:alpha val="74000"/>
                </a:schemeClr>
              </a:gs>
              <a:gs pos="85000">
                <a:schemeClr val="tx1">
                  <a:lumMod val="95000"/>
                  <a:lumOff val="5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868EAD3-6697-43CA-9549-A64F70787F0C}"/>
              </a:ext>
            </a:extLst>
          </p:cNvPr>
          <p:cNvSpPr txBox="1"/>
          <p:nvPr/>
        </p:nvSpPr>
        <p:spPr>
          <a:xfrm>
            <a:off x="7847749" y="9720705"/>
            <a:ext cx="3077591" cy="1569660"/>
          </a:xfrm>
          <a:prstGeom prst="rect">
            <a:avLst/>
          </a:prstGeom>
          <a:noFill/>
        </p:spPr>
        <p:txBody>
          <a:bodyPr wrap="square" rtlCol="0">
            <a:spAutoFit/>
          </a:bodyPr>
          <a:lstStyle/>
          <a:p>
            <a:r>
              <a:rPr lang="en-US" sz="2400" dirty="0">
                <a:latin typeface="Microsoft New Tai Lue" panose="020B0502040204020203" pitchFamily="34" charset="0"/>
                <a:cs typeface="Microsoft New Tai Lue" panose="020B0502040204020203" pitchFamily="34" charset="0"/>
              </a:rPr>
              <a:t>Meanwhile, hidden supply and strategic buyers remain disconnected.</a:t>
            </a: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sp>
        <p:nvSpPr>
          <p:cNvPr id="23" name="Rectangle: Rounded Corners 22">
            <a:extLst>
              <a:ext uri="{FF2B5EF4-FFF2-40B4-BE49-F238E27FC236}">
                <a16:creationId xmlns:a16="http://schemas.microsoft.com/office/drawing/2014/main" id="{00CE2E9D-1ECE-4277-9C73-F277D182F44C}"/>
              </a:ext>
            </a:extLst>
          </p:cNvPr>
          <p:cNvSpPr/>
          <p:nvPr/>
        </p:nvSpPr>
        <p:spPr>
          <a:xfrm>
            <a:off x="898839" y="2403284"/>
            <a:ext cx="3420239" cy="3412648"/>
          </a:xfrm>
          <a:prstGeom prst="roundRect">
            <a:avLst>
              <a:gd name="adj" fmla="val 8138"/>
            </a:avLst>
          </a:prstGeom>
          <a:solidFill>
            <a:srgbClr val="F4B301">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Microsoft New Tai Lue" panose="020B0502040204020203" pitchFamily="34" charset="0"/>
                <a:cs typeface="Microsoft New Tai Lue" panose="020B0502040204020203" pitchFamily="34" charset="0"/>
              </a:rPr>
              <a:t>30% </a:t>
            </a:r>
          </a:p>
          <a:p>
            <a:r>
              <a:rPr lang="en-US" dirty="0">
                <a:solidFill>
                  <a:schemeClr val="tx1">
                    <a:lumMod val="95000"/>
                    <a:lumOff val="5000"/>
                  </a:schemeClr>
                </a:solidFill>
                <a:latin typeface="Microsoft New Tai Lue" panose="020B0502040204020203" pitchFamily="34" charset="0"/>
                <a:cs typeface="Microsoft New Tai Lue" panose="020B0502040204020203" pitchFamily="34" charset="0"/>
              </a:rPr>
              <a:t>of sellers consider selling but never list.</a:t>
            </a:r>
          </a:p>
        </p:txBody>
      </p:sp>
      <p:grpSp>
        <p:nvGrpSpPr>
          <p:cNvPr id="29" name="Group 28">
            <a:extLst>
              <a:ext uri="{FF2B5EF4-FFF2-40B4-BE49-F238E27FC236}">
                <a16:creationId xmlns:a16="http://schemas.microsoft.com/office/drawing/2014/main" id="{D7A010EF-8537-48FB-84C4-0C508966BA13}"/>
              </a:ext>
            </a:extLst>
          </p:cNvPr>
          <p:cNvGrpSpPr/>
          <p:nvPr/>
        </p:nvGrpSpPr>
        <p:grpSpPr>
          <a:xfrm>
            <a:off x="4480256" y="2403284"/>
            <a:ext cx="3420239" cy="3412648"/>
            <a:chOff x="4904611" y="2346614"/>
            <a:chExt cx="3127086" cy="3412648"/>
          </a:xfrm>
        </p:grpSpPr>
        <p:sp>
          <p:nvSpPr>
            <p:cNvPr id="28" name="Rectangle: Rounded Corners 27">
              <a:extLst>
                <a:ext uri="{FF2B5EF4-FFF2-40B4-BE49-F238E27FC236}">
                  <a16:creationId xmlns:a16="http://schemas.microsoft.com/office/drawing/2014/main" id="{A908D42F-CB8D-4D94-BC1D-71AB6FB54475}"/>
                </a:ext>
              </a:extLst>
            </p:cNvPr>
            <p:cNvSpPr/>
            <p:nvPr/>
          </p:nvSpPr>
          <p:spPr>
            <a:xfrm>
              <a:off x="4904611" y="2346614"/>
              <a:ext cx="3127086" cy="3412648"/>
            </a:xfrm>
            <a:prstGeom prst="roundRect">
              <a:avLst>
                <a:gd name="adj" fmla="val 8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a:p>
              <a:pPr algn="ctr"/>
              <a:endParaRPr lang="en-US" dirty="0">
                <a:solidFill>
                  <a:schemeClr val="tx1">
                    <a:lumMod val="95000"/>
                    <a:lumOff val="5000"/>
                  </a:schemeClr>
                </a:solidFill>
              </a:endParaRPr>
            </a:p>
            <a:p>
              <a:pPr algn="ctr"/>
              <a:endParaRPr lang="en-US" dirty="0">
                <a:solidFill>
                  <a:schemeClr val="tx1">
                    <a:lumMod val="95000"/>
                    <a:lumOff val="5000"/>
                  </a:schemeClr>
                </a:solidFill>
              </a:endParaRPr>
            </a:p>
            <a:p>
              <a:pPr algn="ctr"/>
              <a:endParaRPr lang="en-US" dirty="0">
                <a:solidFill>
                  <a:schemeClr val="tx1">
                    <a:lumMod val="95000"/>
                    <a:lumOff val="5000"/>
                  </a:schemeClr>
                </a:solidFill>
              </a:endParaRPr>
            </a:p>
            <a:p>
              <a:r>
                <a:rPr lang="en-US" dirty="0">
                  <a:solidFill>
                    <a:schemeClr val="tx1">
                      <a:lumMod val="95000"/>
                      <a:lumOff val="5000"/>
                    </a:schemeClr>
                  </a:solidFill>
                </a:rPr>
                <a:t>Off-market &amp; and unimproved land represents billions in dormant value.</a:t>
              </a:r>
            </a:p>
          </p:txBody>
        </p:sp>
        <p:sp>
          <p:nvSpPr>
            <p:cNvPr id="27" name="Rectangle: Rounded Corners 26">
              <a:extLst>
                <a:ext uri="{FF2B5EF4-FFF2-40B4-BE49-F238E27FC236}">
                  <a16:creationId xmlns:a16="http://schemas.microsoft.com/office/drawing/2014/main" id="{E470AEE9-69C0-4C12-BF27-FDA8D754160C}"/>
                </a:ext>
              </a:extLst>
            </p:cNvPr>
            <p:cNvSpPr/>
            <p:nvPr/>
          </p:nvSpPr>
          <p:spPr>
            <a:xfrm>
              <a:off x="5127035" y="2495035"/>
              <a:ext cx="2682239" cy="1450498"/>
            </a:xfrm>
            <a:prstGeom prst="roundRect">
              <a:avLst>
                <a:gd name="adj" fmla="val 8138"/>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Rounded Corners 29">
            <a:extLst>
              <a:ext uri="{FF2B5EF4-FFF2-40B4-BE49-F238E27FC236}">
                <a16:creationId xmlns:a16="http://schemas.microsoft.com/office/drawing/2014/main" id="{D8648309-980E-4692-AA08-A6317B66414F}"/>
              </a:ext>
            </a:extLst>
          </p:cNvPr>
          <p:cNvSpPr/>
          <p:nvPr/>
        </p:nvSpPr>
        <p:spPr>
          <a:xfrm>
            <a:off x="8063991" y="2403501"/>
            <a:ext cx="3127086" cy="1569659"/>
          </a:xfrm>
          <a:prstGeom prst="roundRect">
            <a:avLst>
              <a:gd name="adj" fmla="val 8138"/>
            </a:avLst>
          </a:prstGeom>
          <a:gradFill flip="none" rotWithShape="1">
            <a:gsLst>
              <a:gs pos="0">
                <a:schemeClr val="bg1">
                  <a:lumMod val="95000"/>
                </a:schemeClr>
              </a:gs>
              <a:gs pos="40000">
                <a:schemeClr val="bg1">
                  <a:lumMod val="85000"/>
                </a:schemeClr>
              </a:gs>
              <a:gs pos="16000">
                <a:srgbClr val="FED154"/>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95000"/>
                    <a:lumOff val="5000"/>
                  </a:schemeClr>
                </a:solidFill>
              </a:rPr>
              <a:t>Buyers are frustrated with low inventory &amp; high competition.</a:t>
            </a:r>
          </a:p>
        </p:txBody>
      </p:sp>
      <p:sp>
        <p:nvSpPr>
          <p:cNvPr id="31" name="Rectangle: Rounded Corners 30">
            <a:extLst>
              <a:ext uri="{FF2B5EF4-FFF2-40B4-BE49-F238E27FC236}">
                <a16:creationId xmlns:a16="http://schemas.microsoft.com/office/drawing/2014/main" id="{62C69972-8864-482D-AC60-3A477045A2B4}"/>
              </a:ext>
            </a:extLst>
          </p:cNvPr>
          <p:cNvSpPr/>
          <p:nvPr/>
        </p:nvSpPr>
        <p:spPr>
          <a:xfrm>
            <a:off x="8061673" y="4136571"/>
            <a:ext cx="3077591" cy="1679361"/>
          </a:xfrm>
          <a:prstGeom prst="roundRect">
            <a:avLst>
              <a:gd name="adj" fmla="val 927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RPM expands the Total Addressable Market</a:t>
            </a:r>
            <a:r>
              <a:rPr lang="en-US" dirty="0">
                <a:solidFill>
                  <a:prstClr val="white"/>
                </a:solidFill>
              </a:rPr>
              <a:t> (TAM)</a:t>
            </a:r>
            <a:r>
              <a:rPr lang="en-US" dirty="0"/>
              <a:t> into the Whole Addressable Market</a:t>
            </a:r>
          </a:p>
          <a:p>
            <a:r>
              <a:rPr lang="en-US" dirty="0"/>
              <a:t>(WAM).</a:t>
            </a:r>
          </a:p>
        </p:txBody>
      </p:sp>
      <p:sp>
        <p:nvSpPr>
          <p:cNvPr id="33" name="Rectangle: Rounded Corners 32">
            <a:extLst>
              <a:ext uri="{FF2B5EF4-FFF2-40B4-BE49-F238E27FC236}">
                <a16:creationId xmlns:a16="http://schemas.microsoft.com/office/drawing/2014/main" id="{993D41FF-3285-4E68-89DF-4FEBE4001B40}"/>
              </a:ext>
            </a:extLst>
          </p:cNvPr>
          <p:cNvSpPr/>
          <p:nvPr/>
        </p:nvSpPr>
        <p:spPr>
          <a:xfrm rot="1823811">
            <a:off x="2946400" y="14602739"/>
            <a:ext cx="2057400" cy="47053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Sellers can quietly test a reserve price.</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
        <p:nvSpPr>
          <p:cNvPr id="34" name="Rectangle: Rounded Corners 33">
            <a:extLst>
              <a:ext uri="{FF2B5EF4-FFF2-40B4-BE49-F238E27FC236}">
                <a16:creationId xmlns:a16="http://schemas.microsoft.com/office/drawing/2014/main" id="{5DFA94EE-23A5-42DB-B320-89D8D75E4E57}"/>
              </a:ext>
            </a:extLst>
          </p:cNvPr>
          <p:cNvSpPr/>
          <p:nvPr/>
        </p:nvSpPr>
        <p:spPr>
          <a:xfrm rot="1823811">
            <a:off x="5125367" y="13887388"/>
            <a:ext cx="2057400" cy="4705350"/>
          </a:xfrm>
          <a:prstGeom prst="roundRect">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Buyers gain access to exclusive, unlisted opportunities.</a:t>
            </a: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5" name="Rectangle: Rounded Corners 34">
            <a:extLst>
              <a:ext uri="{FF2B5EF4-FFF2-40B4-BE49-F238E27FC236}">
                <a16:creationId xmlns:a16="http://schemas.microsoft.com/office/drawing/2014/main" id="{BAD02326-B29F-4FB7-B993-70AC8CE55DD7}"/>
              </a:ext>
            </a:extLst>
          </p:cNvPr>
          <p:cNvSpPr/>
          <p:nvPr/>
        </p:nvSpPr>
        <p:spPr>
          <a:xfrm rot="1823811">
            <a:off x="7304334" y="13328577"/>
            <a:ext cx="2057400" cy="4705350"/>
          </a:xfrm>
          <a:prstGeom prst="roundRect">
            <a:avLst/>
          </a:prstGeom>
          <a:solidFill>
            <a:srgbClr val="2A2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Agents reach clients sooner, smarter, and more strategically.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99240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72000">
                                          <p:cBhvr additive="base">
                                            <p:cTn id="7" dur="175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8" dur="1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14:bounceEnd="72000">
                                          <p:cBhvr additive="base">
                                            <p:cTn id="11" dur="175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12" dur="1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500"/>
                                      </p:stCondLst>
                                      <p:childTnLst>
                                        <p:set>
                                          <p:cBhvr>
                                            <p:cTn id="14" dur="1" fill="hold">
                                              <p:stCondLst>
                                                <p:cond delay="0"/>
                                              </p:stCondLst>
                                            </p:cTn>
                                            <p:tgtEl>
                                              <p:spTgt spid="30"/>
                                            </p:tgtEl>
                                            <p:attrNameLst>
                                              <p:attrName>style.visibility</p:attrName>
                                            </p:attrNameLst>
                                          </p:cBhvr>
                                          <p:to>
                                            <p:strVal val="visible"/>
                                          </p:to>
                                        </p:set>
                                        <p:anim calcmode="lin" valueType="num" p14:bounceEnd="72000">
                                          <p:cBhvr additive="base">
                                            <p:cTn id="15" dur="1750" fill="hold"/>
                                            <p:tgtEl>
                                              <p:spTgt spid="30"/>
                                            </p:tgtEl>
                                            <p:attrNameLst>
                                              <p:attrName>ppt_x</p:attrName>
                                            </p:attrNameLst>
                                          </p:cBhvr>
                                          <p:tavLst>
                                            <p:tav tm="0">
                                              <p:val>
                                                <p:strVal val="#ppt_x"/>
                                              </p:val>
                                            </p:tav>
                                            <p:tav tm="100000">
                                              <p:val>
                                                <p:strVal val="#ppt_x"/>
                                              </p:val>
                                            </p:tav>
                                          </p:tavLst>
                                        </p:anim>
                                        <p:anim calcmode="lin" valueType="num" p14:bounceEnd="72000">
                                          <p:cBhvr additive="base">
                                            <p:cTn id="16" dur="175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250"/>
                                      </p:stCondLst>
                                      <p:childTnLst>
                                        <p:set>
                                          <p:cBhvr>
                                            <p:cTn id="18" dur="1" fill="hold">
                                              <p:stCondLst>
                                                <p:cond delay="0"/>
                                              </p:stCondLst>
                                            </p:cTn>
                                            <p:tgtEl>
                                              <p:spTgt spid="31"/>
                                            </p:tgtEl>
                                            <p:attrNameLst>
                                              <p:attrName>style.visibility</p:attrName>
                                            </p:attrNameLst>
                                          </p:cBhvr>
                                          <p:to>
                                            <p:strVal val="visible"/>
                                          </p:to>
                                        </p:set>
                                        <p:anim calcmode="lin" valueType="num" p14:bounceEnd="72000">
                                          <p:cBhvr additive="base">
                                            <p:cTn id="19" dur="175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20" dur="175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750" fill="hold"/>
                                            <p:tgtEl>
                                              <p:spTgt spid="23"/>
                                            </p:tgtEl>
                                            <p:attrNameLst>
                                              <p:attrName>ppt_x</p:attrName>
                                            </p:attrNameLst>
                                          </p:cBhvr>
                                          <p:tavLst>
                                            <p:tav tm="0">
                                              <p:val>
                                                <p:strVal val="#ppt_x"/>
                                              </p:val>
                                            </p:tav>
                                            <p:tav tm="100000">
                                              <p:val>
                                                <p:strVal val="#ppt_x"/>
                                              </p:val>
                                            </p:tav>
                                          </p:tavLst>
                                        </p:anim>
                                        <p:anim calcmode="lin" valueType="num">
                                          <p:cBhvr additive="base">
                                            <p:cTn id="8" dur="1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750" fill="hold"/>
                                            <p:tgtEl>
                                              <p:spTgt spid="29"/>
                                            </p:tgtEl>
                                            <p:attrNameLst>
                                              <p:attrName>ppt_x</p:attrName>
                                            </p:attrNameLst>
                                          </p:cBhvr>
                                          <p:tavLst>
                                            <p:tav tm="0">
                                              <p:val>
                                                <p:strVal val="#ppt_x"/>
                                              </p:val>
                                            </p:tav>
                                            <p:tav tm="100000">
                                              <p:val>
                                                <p:strVal val="#ppt_x"/>
                                              </p:val>
                                            </p:tav>
                                          </p:tavLst>
                                        </p:anim>
                                        <p:anim calcmode="lin" valueType="num">
                                          <p:cBhvr additive="base">
                                            <p:cTn id="12" dur="1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750" fill="hold"/>
                                            <p:tgtEl>
                                              <p:spTgt spid="30"/>
                                            </p:tgtEl>
                                            <p:attrNameLst>
                                              <p:attrName>ppt_x</p:attrName>
                                            </p:attrNameLst>
                                          </p:cBhvr>
                                          <p:tavLst>
                                            <p:tav tm="0">
                                              <p:val>
                                                <p:strVal val="#ppt_x"/>
                                              </p:val>
                                            </p:tav>
                                            <p:tav tm="100000">
                                              <p:val>
                                                <p:strVal val="#ppt_x"/>
                                              </p:val>
                                            </p:tav>
                                          </p:tavLst>
                                        </p:anim>
                                        <p:anim calcmode="lin" valueType="num">
                                          <p:cBhvr additive="base">
                                            <p:cTn id="16" dur="175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750" fill="hold"/>
                                            <p:tgtEl>
                                              <p:spTgt spid="31"/>
                                            </p:tgtEl>
                                            <p:attrNameLst>
                                              <p:attrName>ppt_x</p:attrName>
                                            </p:attrNameLst>
                                          </p:cBhvr>
                                          <p:tavLst>
                                            <p:tav tm="0">
                                              <p:val>
                                                <p:strVal val="#ppt_x"/>
                                              </p:val>
                                            </p:tav>
                                            <p:tav tm="100000">
                                              <p:val>
                                                <p:strVal val="#ppt_x"/>
                                              </p:val>
                                            </p:tav>
                                          </p:tavLst>
                                        </p:anim>
                                        <p:anim calcmode="lin" valueType="num">
                                          <p:cBhvr additive="base">
                                            <p:cTn id="20" dur="175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50A12-1AEC-4BA0-9B76-9A99DC777755}"/>
              </a:ext>
            </a:extLst>
          </p:cNvPr>
          <p:cNvSpPr txBox="1"/>
          <p:nvPr/>
        </p:nvSpPr>
        <p:spPr>
          <a:xfrm>
            <a:off x="728418" y="1061688"/>
            <a:ext cx="9196631" cy="830997"/>
          </a:xfrm>
          <a:prstGeom prst="rect">
            <a:avLst/>
          </a:prstGeom>
          <a:noFill/>
        </p:spPr>
        <p:txBody>
          <a:bodyPr wrap="square" rtlCol="0">
            <a:spAutoFit/>
          </a:bodyPr>
          <a:lstStyle/>
          <a:p>
            <a:r>
              <a:rPr lang="en-US" sz="4800" dirty="0">
                <a:solidFill>
                  <a:schemeClr val="tx1">
                    <a:lumMod val="85000"/>
                    <a:lumOff val="15000"/>
                  </a:schemeClr>
                </a:solidFill>
                <a:latin typeface="Microsoft New Tai Lue" panose="020B0502040204020203" pitchFamily="34" charset="0"/>
                <a:cs typeface="Microsoft New Tai Lue" panose="020B0502040204020203" pitchFamily="34" charset="0"/>
              </a:rPr>
              <a:t>What Is </a:t>
            </a:r>
            <a:r>
              <a:rPr lang="en-US" sz="4800" dirty="0">
                <a:solidFill>
                  <a:srgbClr val="F5A302"/>
                </a:solidFill>
                <a:latin typeface="Microsoft New Tai Lue" panose="020B0502040204020203" pitchFamily="34" charset="0"/>
                <a:cs typeface="Microsoft New Tai Lue" panose="020B0502040204020203" pitchFamily="34" charset="0"/>
              </a:rPr>
              <a:t>Reserve Price Market?</a:t>
            </a:r>
            <a:endParaRPr lang="en-US" sz="8000" dirty="0">
              <a:solidFill>
                <a:srgbClr val="F5A302"/>
              </a:solidFill>
              <a:latin typeface="Microsoft New Tai Lue" panose="020B0502040204020203" pitchFamily="34" charset="0"/>
              <a:cs typeface="Microsoft New Tai Lue" panose="020B0502040204020203" pitchFamily="34" charset="0"/>
            </a:endParaRPr>
          </a:p>
        </p:txBody>
      </p:sp>
      <p:sp>
        <p:nvSpPr>
          <p:cNvPr id="3" name="TextBox 2">
            <a:extLst>
              <a:ext uri="{FF2B5EF4-FFF2-40B4-BE49-F238E27FC236}">
                <a16:creationId xmlns:a16="http://schemas.microsoft.com/office/drawing/2014/main" id="{30F53356-89BA-4E7B-B4ED-E506FC2282E2}"/>
              </a:ext>
            </a:extLst>
          </p:cNvPr>
          <p:cNvSpPr txBox="1"/>
          <p:nvPr/>
        </p:nvSpPr>
        <p:spPr>
          <a:xfrm>
            <a:off x="769840" y="1961706"/>
            <a:ext cx="4014634" cy="646331"/>
          </a:xfrm>
          <a:prstGeom prst="rect">
            <a:avLst/>
          </a:prstGeom>
          <a:noFill/>
        </p:spPr>
        <p:txBody>
          <a:bodyPr wrap="square" rtlCol="0">
            <a:spAutoFit/>
          </a:bodyPr>
          <a:lstStyle/>
          <a:p>
            <a:r>
              <a:rPr lang="en-US" dirty="0">
                <a:latin typeface="Microsoft New Tai Lue" panose="020B0502040204020203" pitchFamily="34" charset="0"/>
                <a:cs typeface="Microsoft New Tai Lue" panose="020B0502040204020203" pitchFamily="34" charset="0"/>
              </a:rPr>
              <a:t>A pre-market real estate platform where:</a:t>
            </a: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sp>
        <p:nvSpPr>
          <p:cNvPr id="35" name="Rectangle: Rounded Corners 34">
            <a:extLst>
              <a:ext uri="{FF2B5EF4-FFF2-40B4-BE49-F238E27FC236}">
                <a16:creationId xmlns:a16="http://schemas.microsoft.com/office/drawing/2014/main" id="{E59F49FD-439F-4E02-A14B-CD383B8E9D28}"/>
              </a:ext>
            </a:extLst>
          </p:cNvPr>
          <p:cNvSpPr/>
          <p:nvPr/>
        </p:nvSpPr>
        <p:spPr>
          <a:xfrm>
            <a:off x="2848782" y="3731612"/>
            <a:ext cx="2057400" cy="47053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Sellers can quietly test a reserve price.</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
        <p:nvSpPr>
          <p:cNvPr id="36" name="Rectangle: Rounded Corners 35">
            <a:extLst>
              <a:ext uri="{FF2B5EF4-FFF2-40B4-BE49-F238E27FC236}">
                <a16:creationId xmlns:a16="http://schemas.microsoft.com/office/drawing/2014/main" id="{B76AF4A0-013F-4F74-83D8-69D9BA490CCA}"/>
              </a:ext>
            </a:extLst>
          </p:cNvPr>
          <p:cNvSpPr/>
          <p:nvPr/>
        </p:nvSpPr>
        <p:spPr>
          <a:xfrm>
            <a:off x="5027749" y="3016261"/>
            <a:ext cx="2057400" cy="4705350"/>
          </a:xfrm>
          <a:prstGeom prst="roundRect">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Buyers gain access to exclusive, unlisted opportunities.</a:t>
            </a: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7" name="Rectangle: Rounded Corners 36">
            <a:extLst>
              <a:ext uri="{FF2B5EF4-FFF2-40B4-BE49-F238E27FC236}">
                <a16:creationId xmlns:a16="http://schemas.microsoft.com/office/drawing/2014/main" id="{40F7B176-6189-490F-A6A4-CC97FC3F5380}"/>
              </a:ext>
            </a:extLst>
          </p:cNvPr>
          <p:cNvSpPr/>
          <p:nvPr/>
        </p:nvSpPr>
        <p:spPr>
          <a:xfrm>
            <a:off x="7206716" y="2457450"/>
            <a:ext cx="2057400" cy="4705350"/>
          </a:xfrm>
          <a:prstGeom prst="roundRect">
            <a:avLst/>
          </a:prstGeom>
          <a:solidFill>
            <a:srgbClr val="2A2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Agents reach clients sooner, smarter, and more strategically.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0" name="Picture 59">
            <a:extLst>
              <a:ext uri="{FF2B5EF4-FFF2-40B4-BE49-F238E27FC236}">
                <a16:creationId xmlns:a16="http://schemas.microsoft.com/office/drawing/2014/main" id="{DDE58C00-D79B-4E6A-8088-E021D1626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0896" y="12462418"/>
            <a:ext cx="1074994" cy="165048"/>
          </a:xfrm>
          <a:prstGeom prst="rect">
            <a:avLst/>
          </a:prstGeom>
        </p:spPr>
      </p:pic>
      <p:sp>
        <p:nvSpPr>
          <p:cNvPr id="61" name="Rectangle: Rounded Corners 60">
            <a:extLst>
              <a:ext uri="{FF2B5EF4-FFF2-40B4-BE49-F238E27FC236}">
                <a16:creationId xmlns:a16="http://schemas.microsoft.com/office/drawing/2014/main" id="{537780FD-7BE1-454D-884E-9FC295DCD8D2}"/>
              </a:ext>
            </a:extLst>
          </p:cNvPr>
          <p:cNvSpPr/>
          <p:nvPr/>
        </p:nvSpPr>
        <p:spPr>
          <a:xfrm>
            <a:off x="1049337" y="8286158"/>
            <a:ext cx="3420239" cy="3412648"/>
          </a:xfrm>
          <a:prstGeom prst="roundRect">
            <a:avLst>
              <a:gd name="adj" fmla="val 8138"/>
            </a:avLst>
          </a:prstGeom>
          <a:solidFill>
            <a:srgbClr val="F4B301">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Microsoft New Tai Lue" panose="020B0502040204020203" pitchFamily="34" charset="0"/>
                <a:cs typeface="Microsoft New Tai Lue" panose="020B0502040204020203" pitchFamily="34" charset="0"/>
              </a:rPr>
              <a:t>30% </a:t>
            </a:r>
          </a:p>
          <a:p>
            <a:r>
              <a:rPr lang="en-US" dirty="0">
                <a:solidFill>
                  <a:schemeClr val="tx1">
                    <a:lumMod val="95000"/>
                    <a:lumOff val="5000"/>
                  </a:schemeClr>
                </a:solidFill>
                <a:latin typeface="Microsoft New Tai Lue" panose="020B0502040204020203" pitchFamily="34" charset="0"/>
                <a:cs typeface="Microsoft New Tai Lue" panose="020B0502040204020203" pitchFamily="34" charset="0"/>
              </a:rPr>
              <a:t>of sellers consider selling but never list.</a:t>
            </a:r>
          </a:p>
        </p:txBody>
      </p:sp>
      <p:grpSp>
        <p:nvGrpSpPr>
          <p:cNvPr id="62" name="Group 61">
            <a:extLst>
              <a:ext uri="{FF2B5EF4-FFF2-40B4-BE49-F238E27FC236}">
                <a16:creationId xmlns:a16="http://schemas.microsoft.com/office/drawing/2014/main" id="{73A6F43C-77D3-4513-8E91-C0CA08D2FF5C}"/>
              </a:ext>
            </a:extLst>
          </p:cNvPr>
          <p:cNvGrpSpPr/>
          <p:nvPr/>
        </p:nvGrpSpPr>
        <p:grpSpPr>
          <a:xfrm>
            <a:off x="4774376" y="11698806"/>
            <a:ext cx="3420239" cy="3412648"/>
            <a:chOff x="4904611" y="2346614"/>
            <a:chExt cx="3127086" cy="3412648"/>
          </a:xfrm>
        </p:grpSpPr>
        <p:sp>
          <p:nvSpPr>
            <p:cNvPr id="63" name="Rectangle: Rounded Corners 62">
              <a:extLst>
                <a:ext uri="{FF2B5EF4-FFF2-40B4-BE49-F238E27FC236}">
                  <a16:creationId xmlns:a16="http://schemas.microsoft.com/office/drawing/2014/main" id="{63EF38DB-1878-4BFC-8270-D3E1AA45CBF9}"/>
                </a:ext>
              </a:extLst>
            </p:cNvPr>
            <p:cNvSpPr/>
            <p:nvPr/>
          </p:nvSpPr>
          <p:spPr>
            <a:xfrm>
              <a:off x="4904611" y="2346614"/>
              <a:ext cx="3127086" cy="3412648"/>
            </a:xfrm>
            <a:prstGeom prst="roundRect">
              <a:avLst>
                <a:gd name="adj" fmla="val 8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a:p>
              <a:pPr algn="ctr"/>
              <a:endParaRPr lang="en-US" dirty="0">
                <a:solidFill>
                  <a:schemeClr val="tx1">
                    <a:lumMod val="95000"/>
                    <a:lumOff val="5000"/>
                  </a:schemeClr>
                </a:solidFill>
              </a:endParaRPr>
            </a:p>
            <a:p>
              <a:pPr algn="ctr"/>
              <a:endParaRPr lang="en-US" dirty="0">
                <a:solidFill>
                  <a:schemeClr val="tx1">
                    <a:lumMod val="95000"/>
                    <a:lumOff val="5000"/>
                  </a:schemeClr>
                </a:solidFill>
              </a:endParaRPr>
            </a:p>
            <a:p>
              <a:pPr algn="ctr"/>
              <a:endParaRPr lang="en-US" dirty="0">
                <a:solidFill>
                  <a:schemeClr val="tx1">
                    <a:lumMod val="95000"/>
                    <a:lumOff val="5000"/>
                  </a:schemeClr>
                </a:solidFill>
              </a:endParaRPr>
            </a:p>
            <a:p>
              <a:r>
                <a:rPr lang="en-US" dirty="0">
                  <a:solidFill>
                    <a:schemeClr val="tx1">
                      <a:lumMod val="95000"/>
                      <a:lumOff val="5000"/>
                    </a:schemeClr>
                  </a:solidFill>
                </a:rPr>
                <a:t>Off-market &amp; and unimproved land represents billions in dormant value.</a:t>
              </a:r>
            </a:p>
          </p:txBody>
        </p:sp>
        <p:sp>
          <p:nvSpPr>
            <p:cNvPr id="64" name="Rectangle: Rounded Corners 63">
              <a:extLst>
                <a:ext uri="{FF2B5EF4-FFF2-40B4-BE49-F238E27FC236}">
                  <a16:creationId xmlns:a16="http://schemas.microsoft.com/office/drawing/2014/main" id="{80A2A376-C136-40C3-AD60-C4C3E0AAA762}"/>
                </a:ext>
              </a:extLst>
            </p:cNvPr>
            <p:cNvSpPr/>
            <p:nvPr/>
          </p:nvSpPr>
          <p:spPr>
            <a:xfrm>
              <a:off x="5127035" y="2495035"/>
              <a:ext cx="2682239" cy="1450498"/>
            </a:xfrm>
            <a:prstGeom prst="roundRect">
              <a:avLst>
                <a:gd name="adj" fmla="val 8138"/>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Rounded Corners 64">
            <a:extLst>
              <a:ext uri="{FF2B5EF4-FFF2-40B4-BE49-F238E27FC236}">
                <a16:creationId xmlns:a16="http://schemas.microsoft.com/office/drawing/2014/main" id="{81A88979-8861-4A91-81AB-DBD45012EECB}"/>
              </a:ext>
            </a:extLst>
          </p:cNvPr>
          <p:cNvSpPr/>
          <p:nvPr/>
        </p:nvSpPr>
        <p:spPr>
          <a:xfrm>
            <a:off x="8212171" y="15192122"/>
            <a:ext cx="3127086" cy="1569659"/>
          </a:xfrm>
          <a:prstGeom prst="roundRect">
            <a:avLst>
              <a:gd name="adj" fmla="val 8138"/>
            </a:avLst>
          </a:prstGeom>
          <a:gradFill flip="none" rotWithShape="1">
            <a:gsLst>
              <a:gs pos="0">
                <a:schemeClr val="bg1">
                  <a:lumMod val="95000"/>
                </a:schemeClr>
              </a:gs>
              <a:gs pos="40000">
                <a:schemeClr val="bg1">
                  <a:lumMod val="85000"/>
                </a:schemeClr>
              </a:gs>
              <a:gs pos="16000">
                <a:srgbClr val="FED154"/>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95000"/>
                    <a:lumOff val="5000"/>
                  </a:schemeClr>
                </a:solidFill>
              </a:rPr>
              <a:t>Buyers are frustrated with low inventory &amp;amp; high competition.</a:t>
            </a:r>
          </a:p>
        </p:txBody>
      </p:sp>
      <p:sp>
        <p:nvSpPr>
          <p:cNvPr id="66" name="Rectangle: Rounded Corners 65">
            <a:extLst>
              <a:ext uri="{FF2B5EF4-FFF2-40B4-BE49-F238E27FC236}">
                <a16:creationId xmlns:a16="http://schemas.microsoft.com/office/drawing/2014/main" id="{67339C5F-6D4C-47A9-944A-AB8A101CC2B2}"/>
              </a:ext>
            </a:extLst>
          </p:cNvPr>
          <p:cNvSpPr/>
          <p:nvPr/>
        </p:nvSpPr>
        <p:spPr>
          <a:xfrm>
            <a:off x="8390802" y="19463719"/>
            <a:ext cx="3077591" cy="1679361"/>
          </a:xfrm>
          <a:prstGeom prst="roundRect">
            <a:avLst>
              <a:gd name="adj" fmla="val 927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RPM expands the Total Addressable Market into the Whole Addressable Market</a:t>
            </a:r>
          </a:p>
          <a:p>
            <a:r>
              <a:rPr lang="en-US" dirty="0"/>
              <a:t>(WAM).</a:t>
            </a:r>
          </a:p>
        </p:txBody>
      </p:sp>
      <p:pic>
        <p:nvPicPr>
          <p:cNvPr id="67" name="Picture 2">
            <a:extLst>
              <a:ext uri="{FF2B5EF4-FFF2-40B4-BE49-F238E27FC236}">
                <a16:creationId xmlns:a16="http://schemas.microsoft.com/office/drawing/2014/main" id="{F2EA6C57-A717-41C1-86A5-D59D15F0B7E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37000"/>
                    </a14:imgEffect>
                  </a14:imgLayer>
                </a14:imgProps>
              </a:ext>
              <a:ext uri="{28A0092B-C50C-407E-A947-70E740481C1C}">
                <a14:useLocalDpi xmlns:a14="http://schemas.microsoft.com/office/drawing/2010/main" val="0"/>
              </a:ext>
            </a:extLst>
          </a:blip>
          <a:srcRect l="50867" t="505"/>
          <a:stretch/>
        </p:blipFill>
        <p:spPr bwMode="auto">
          <a:xfrm>
            <a:off x="-7654583" y="304800"/>
            <a:ext cx="5110855" cy="6274744"/>
          </a:xfrm>
          <a:prstGeom prst="roundRect">
            <a:avLst>
              <a:gd name="adj" fmla="val 10703"/>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F2237D04-96DF-4249-815A-974FC27E8B84}"/>
              </a:ext>
            </a:extLst>
          </p:cNvPr>
          <p:cNvSpPr txBox="1"/>
          <p:nvPr/>
        </p:nvSpPr>
        <p:spPr>
          <a:xfrm>
            <a:off x="-7088733" y="1061688"/>
            <a:ext cx="4007523" cy="830997"/>
          </a:xfrm>
          <a:prstGeom prst="rect">
            <a:avLst/>
          </a:prstGeom>
          <a:noFill/>
        </p:spPr>
        <p:txBody>
          <a:bodyPr wrap="square" rtlCol="0">
            <a:spAutoFit/>
          </a:bodyPr>
          <a:lstStyle/>
          <a:p>
            <a:r>
              <a:rPr lang="en-US" sz="4800" dirty="0">
                <a:solidFill>
                  <a:schemeClr val="bg1"/>
                </a:solidFill>
                <a:latin typeface="Microsoft New Tai Lue" panose="020B0502040204020203" pitchFamily="34" charset="0"/>
                <a:cs typeface="Microsoft New Tai Lue" panose="020B0502040204020203" pitchFamily="34" charset="0"/>
              </a:rPr>
              <a:t>How It Works</a:t>
            </a:r>
            <a:endParaRPr lang="en-US" sz="8000" dirty="0">
              <a:solidFill>
                <a:schemeClr val="bg1"/>
              </a:solidFill>
              <a:latin typeface="Microsoft New Tai Lue" panose="020B0502040204020203" pitchFamily="34" charset="0"/>
              <a:cs typeface="Microsoft New Tai Lue" panose="020B0502040204020203" pitchFamily="34" charset="0"/>
            </a:endParaRPr>
          </a:p>
        </p:txBody>
      </p:sp>
      <p:pic>
        <p:nvPicPr>
          <p:cNvPr id="69" name="Picture 68">
            <a:extLst>
              <a:ext uri="{FF2B5EF4-FFF2-40B4-BE49-F238E27FC236}">
                <a16:creationId xmlns:a16="http://schemas.microsoft.com/office/drawing/2014/main" id="{D5FED043-E442-4678-AB1E-7416228DE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2553" y="22551726"/>
            <a:ext cx="1074994" cy="165048"/>
          </a:xfrm>
          <a:prstGeom prst="rect">
            <a:avLst/>
          </a:prstGeom>
        </p:spPr>
      </p:pic>
      <p:sp>
        <p:nvSpPr>
          <p:cNvPr id="70" name="Freeform: Shape 69">
            <a:extLst>
              <a:ext uri="{FF2B5EF4-FFF2-40B4-BE49-F238E27FC236}">
                <a16:creationId xmlns:a16="http://schemas.microsoft.com/office/drawing/2014/main" id="{EB1CF591-D1E6-4A22-960D-3F59390C204B}"/>
              </a:ext>
            </a:extLst>
          </p:cNvPr>
          <p:cNvSpPr/>
          <p:nvPr/>
        </p:nvSpPr>
        <p:spPr>
          <a:xfrm>
            <a:off x="6159730" y="21600461"/>
            <a:ext cx="298251" cy="473868"/>
          </a:xfrm>
          <a:custGeom>
            <a:avLst/>
            <a:gdLst/>
            <a:ahLst/>
            <a:cxnLst/>
            <a:rect l="l" t="t" r="r" b="b"/>
            <a:pathLst>
              <a:path w="298251" h="473868">
                <a:moveTo>
                  <a:pt x="298251" y="0"/>
                </a:moveTo>
                <a:cubicBezTo>
                  <a:pt x="297060" y="32103"/>
                  <a:pt x="296465" y="62030"/>
                  <a:pt x="296465" y="89780"/>
                </a:cubicBezTo>
                <a:lnTo>
                  <a:pt x="296465" y="473868"/>
                </a:lnTo>
                <a:lnTo>
                  <a:pt x="0" y="473868"/>
                </a:lnTo>
                <a:lnTo>
                  <a:pt x="254114" y="76107"/>
                </a:lnTo>
                <a:cubicBezTo>
                  <a:pt x="266436" y="56685"/>
                  <a:pt x="281148" y="31316"/>
                  <a:pt x="298251"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1" name="Group 70">
            <a:extLst>
              <a:ext uri="{FF2B5EF4-FFF2-40B4-BE49-F238E27FC236}">
                <a16:creationId xmlns:a16="http://schemas.microsoft.com/office/drawing/2014/main" id="{8FA52C25-5889-4045-ABDF-197D504E7542}"/>
              </a:ext>
            </a:extLst>
          </p:cNvPr>
          <p:cNvGrpSpPr/>
          <p:nvPr/>
        </p:nvGrpSpPr>
        <p:grpSpPr>
          <a:xfrm>
            <a:off x="5765161" y="14223908"/>
            <a:ext cx="6180306" cy="1204686"/>
            <a:chOff x="5553239" y="687999"/>
            <a:chExt cx="6180306" cy="1204686"/>
          </a:xfrm>
        </p:grpSpPr>
        <p:grpSp>
          <p:nvGrpSpPr>
            <p:cNvPr id="72" name="Group 71">
              <a:extLst>
                <a:ext uri="{FF2B5EF4-FFF2-40B4-BE49-F238E27FC236}">
                  <a16:creationId xmlns:a16="http://schemas.microsoft.com/office/drawing/2014/main" id="{124363BF-7458-45A7-8995-7EECAFF217C9}"/>
                </a:ext>
              </a:extLst>
            </p:cNvPr>
            <p:cNvGrpSpPr/>
            <p:nvPr/>
          </p:nvGrpSpPr>
          <p:grpSpPr>
            <a:xfrm>
              <a:off x="5553239" y="687999"/>
              <a:ext cx="6180306" cy="1204686"/>
              <a:chOff x="5679849" y="437106"/>
              <a:chExt cx="6180306" cy="1204686"/>
            </a:xfrm>
          </p:grpSpPr>
          <p:sp>
            <p:nvSpPr>
              <p:cNvPr id="74" name="Freeform: Shape 73">
                <a:extLst>
                  <a:ext uri="{FF2B5EF4-FFF2-40B4-BE49-F238E27FC236}">
                    <a16:creationId xmlns:a16="http://schemas.microsoft.com/office/drawing/2014/main" id="{499F52E1-1A97-4DC8-A41C-BA9E85BF7DA5}"/>
                  </a:ext>
                </a:extLst>
              </p:cNvPr>
              <p:cNvSpPr/>
              <p:nvPr/>
            </p:nvSpPr>
            <p:spPr>
              <a:xfrm>
                <a:off x="6074185" y="890588"/>
                <a:ext cx="318216" cy="751204"/>
              </a:xfrm>
              <a:custGeom>
                <a:avLst/>
                <a:gdLst/>
                <a:ahLst/>
                <a:cxnLst/>
                <a:rect l="l" t="t" r="r" b="b"/>
                <a:pathLst>
                  <a:path w="321468" h="736989">
                    <a:moveTo>
                      <a:pt x="248245" y="0"/>
                    </a:moveTo>
                    <a:lnTo>
                      <a:pt x="321468" y="0"/>
                    </a:lnTo>
                    <a:lnTo>
                      <a:pt x="321468" y="736989"/>
                    </a:lnTo>
                    <a:lnTo>
                      <a:pt x="223837" y="736989"/>
                    </a:lnTo>
                    <a:lnTo>
                      <a:pt x="223837" y="126206"/>
                    </a:lnTo>
                    <a:cubicBezTo>
                      <a:pt x="152003" y="201215"/>
                      <a:pt x="77390" y="259754"/>
                      <a:pt x="0" y="301823"/>
                    </a:cubicBezTo>
                    <a:lnTo>
                      <a:pt x="0" y="199430"/>
                    </a:lnTo>
                    <a:cubicBezTo>
                      <a:pt x="106759" y="143470"/>
                      <a:pt x="189507" y="76994"/>
                      <a:pt x="248245" y="0"/>
                    </a:cubicBezTo>
                    <a:close/>
                  </a:path>
                </a:pathLst>
              </a:custGeom>
              <a:solidFill>
                <a:srgbClr val="BA93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Freeform: Shape 74">
                <a:extLst>
                  <a:ext uri="{FF2B5EF4-FFF2-40B4-BE49-F238E27FC236}">
                    <a16:creationId xmlns:a16="http://schemas.microsoft.com/office/drawing/2014/main" id="{E0AA86DC-68D0-42D2-8223-796170215E58}"/>
                  </a:ext>
                </a:extLst>
              </p:cNvPr>
              <p:cNvSpPr/>
              <p:nvPr/>
            </p:nvSpPr>
            <p:spPr>
              <a:xfrm>
                <a:off x="5679849" y="437106"/>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709255" y="1204686"/>
                    </a:lnTo>
                    <a:lnTo>
                      <a:pt x="709255" y="467697"/>
                    </a:lnTo>
                    <a:lnTo>
                      <a:pt x="636032" y="467697"/>
                    </a:lnTo>
                    <a:cubicBezTo>
                      <a:pt x="577294" y="544691"/>
                      <a:pt x="494546" y="611167"/>
                      <a:pt x="387787" y="667127"/>
                    </a:cubicBezTo>
                    <a:lnTo>
                      <a:pt x="387787" y="769520"/>
                    </a:lnTo>
                    <a:cubicBezTo>
                      <a:pt x="465177" y="727451"/>
                      <a:pt x="539790" y="668912"/>
                      <a:pt x="611624" y="593903"/>
                    </a:cubicBezTo>
                    <a:lnTo>
                      <a:pt x="611624"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3" name="TextBox 72">
              <a:extLst>
                <a:ext uri="{FF2B5EF4-FFF2-40B4-BE49-F238E27FC236}">
                  <a16:creationId xmlns:a16="http://schemas.microsoft.com/office/drawing/2014/main" id="{5C8D5405-FAC6-4E23-B970-BEBD1EB88930}"/>
                </a:ext>
              </a:extLst>
            </p:cNvPr>
            <p:cNvSpPr txBox="1"/>
            <p:nvPr/>
          </p:nvSpPr>
          <p:spPr>
            <a:xfrm>
              <a:off x="6564627" y="1101239"/>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Sellers (or their agents) set a confidential reserve price.</a:t>
              </a:r>
            </a:p>
          </p:txBody>
        </p:sp>
      </p:grpSp>
      <p:grpSp>
        <p:nvGrpSpPr>
          <p:cNvPr id="76" name="Group 75">
            <a:extLst>
              <a:ext uri="{FF2B5EF4-FFF2-40B4-BE49-F238E27FC236}">
                <a16:creationId xmlns:a16="http://schemas.microsoft.com/office/drawing/2014/main" id="{B8B063ED-5B8E-4185-BC62-9838E8ED1C1B}"/>
              </a:ext>
            </a:extLst>
          </p:cNvPr>
          <p:cNvGrpSpPr/>
          <p:nvPr/>
        </p:nvGrpSpPr>
        <p:grpSpPr>
          <a:xfrm>
            <a:off x="5675086" y="21556817"/>
            <a:ext cx="6180306" cy="1204687"/>
            <a:chOff x="5553006" y="3654176"/>
            <a:chExt cx="6180306" cy="1204687"/>
          </a:xfrm>
        </p:grpSpPr>
        <p:grpSp>
          <p:nvGrpSpPr>
            <p:cNvPr id="77" name="Group 76">
              <a:extLst>
                <a:ext uri="{FF2B5EF4-FFF2-40B4-BE49-F238E27FC236}">
                  <a16:creationId xmlns:a16="http://schemas.microsoft.com/office/drawing/2014/main" id="{6B279152-70E9-4140-830A-64A82FBE5B43}"/>
                </a:ext>
              </a:extLst>
            </p:cNvPr>
            <p:cNvGrpSpPr/>
            <p:nvPr/>
          </p:nvGrpSpPr>
          <p:grpSpPr>
            <a:xfrm>
              <a:off x="5553006" y="3654176"/>
              <a:ext cx="6180306" cy="1204687"/>
              <a:chOff x="5679616" y="3403283"/>
              <a:chExt cx="6180306" cy="1204687"/>
            </a:xfrm>
          </p:grpSpPr>
          <p:sp>
            <p:nvSpPr>
              <p:cNvPr id="79" name="Freeform: Shape 78">
                <a:extLst>
                  <a:ext uri="{FF2B5EF4-FFF2-40B4-BE49-F238E27FC236}">
                    <a16:creationId xmlns:a16="http://schemas.microsoft.com/office/drawing/2014/main" id="{13CABF7A-088C-4A1E-B0AD-09D2E170E48C}"/>
                  </a:ext>
                </a:extLst>
              </p:cNvPr>
              <p:cNvSpPr/>
              <p:nvPr/>
            </p:nvSpPr>
            <p:spPr>
              <a:xfrm>
                <a:off x="5966433" y="3828979"/>
                <a:ext cx="617339" cy="778991"/>
              </a:xfrm>
              <a:custGeom>
                <a:avLst/>
                <a:gdLst/>
                <a:ahLst/>
                <a:cxnLst/>
                <a:rect l="l" t="t" r="r" b="b"/>
                <a:pathLst>
                  <a:path w="617339" h="778991">
                    <a:moveTo>
                      <a:pt x="320278" y="0"/>
                    </a:moveTo>
                    <a:cubicBezTo>
                      <a:pt x="399653" y="0"/>
                      <a:pt x="463748" y="21149"/>
                      <a:pt x="512564" y="63447"/>
                    </a:cubicBezTo>
                    <a:cubicBezTo>
                      <a:pt x="561380" y="105745"/>
                      <a:pt x="585787" y="156682"/>
                      <a:pt x="585787" y="216256"/>
                    </a:cubicBezTo>
                    <a:cubicBezTo>
                      <a:pt x="585787" y="262331"/>
                      <a:pt x="571103" y="302546"/>
                      <a:pt x="541734" y="336900"/>
                    </a:cubicBezTo>
                    <a:cubicBezTo>
                      <a:pt x="512366" y="371255"/>
                      <a:pt x="474662" y="392801"/>
                      <a:pt x="428625" y="401538"/>
                    </a:cubicBezTo>
                    <a:cubicBezTo>
                      <a:pt x="480219" y="409085"/>
                      <a:pt x="524570" y="430730"/>
                      <a:pt x="561677" y="466474"/>
                    </a:cubicBezTo>
                    <a:cubicBezTo>
                      <a:pt x="598785" y="502217"/>
                      <a:pt x="617339" y="548484"/>
                      <a:pt x="617339" y="605274"/>
                    </a:cubicBezTo>
                    <a:cubicBezTo>
                      <a:pt x="617339" y="673184"/>
                      <a:pt x="589756" y="730271"/>
                      <a:pt x="534591" y="776538"/>
                    </a:cubicBezTo>
                    <a:lnTo>
                      <a:pt x="530939" y="778991"/>
                    </a:lnTo>
                    <a:lnTo>
                      <a:pt x="98312" y="778991"/>
                    </a:lnTo>
                    <a:lnTo>
                      <a:pt x="43532" y="728662"/>
                    </a:lnTo>
                    <a:cubicBezTo>
                      <a:pt x="24829" y="704652"/>
                      <a:pt x="10319" y="677664"/>
                      <a:pt x="0" y="647700"/>
                    </a:cubicBezTo>
                    <a:lnTo>
                      <a:pt x="94655" y="616148"/>
                    </a:lnTo>
                    <a:cubicBezTo>
                      <a:pt x="123230" y="714176"/>
                      <a:pt x="193675" y="763190"/>
                      <a:pt x="305991" y="763190"/>
                    </a:cubicBezTo>
                    <a:cubicBezTo>
                      <a:pt x="379016" y="763190"/>
                      <a:pt x="431502" y="747584"/>
                      <a:pt x="463451" y="716370"/>
                    </a:cubicBezTo>
                    <a:cubicBezTo>
                      <a:pt x="495399" y="685156"/>
                      <a:pt x="511373" y="647880"/>
                      <a:pt x="511373" y="604540"/>
                    </a:cubicBezTo>
                    <a:cubicBezTo>
                      <a:pt x="511373" y="557621"/>
                      <a:pt x="492224" y="519649"/>
                      <a:pt x="453926" y="490621"/>
                    </a:cubicBezTo>
                    <a:cubicBezTo>
                      <a:pt x="415627" y="461593"/>
                      <a:pt x="361950" y="447079"/>
                      <a:pt x="292894" y="447079"/>
                    </a:cubicBezTo>
                    <a:lnTo>
                      <a:pt x="200025" y="447079"/>
                    </a:lnTo>
                    <a:lnTo>
                      <a:pt x="200025" y="366712"/>
                    </a:lnTo>
                    <a:lnTo>
                      <a:pt x="292894" y="366712"/>
                    </a:lnTo>
                    <a:cubicBezTo>
                      <a:pt x="360759" y="366712"/>
                      <a:pt x="409277" y="352764"/>
                      <a:pt x="438448" y="324868"/>
                    </a:cubicBezTo>
                    <a:cubicBezTo>
                      <a:pt x="467618" y="296972"/>
                      <a:pt x="482203" y="263097"/>
                      <a:pt x="482203" y="223242"/>
                    </a:cubicBezTo>
                    <a:cubicBezTo>
                      <a:pt x="482203" y="179400"/>
                      <a:pt x="465931" y="144627"/>
                      <a:pt x="433387" y="118923"/>
                    </a:cubicBezTo>
                    <a:cubicBezTo>
                      <a:pt x="400844" y="93219"/>
                      <a:pt x="359966" y="80367"/>
                      <a:pt x="310753" y="80367"/>
                    </a:cubicBezTo>
                    <a:cubicBezTo>
                      <a:pt x="219472" y="80367"/>
                      <a:pt x="156369" y="124619"/>
                      <a:pt x="121444" y="213122"/>
                    </a:cubicBezTo>
                    <a:lnTo>
                      <a:pt x="29766" y="186928"/>
                    </a:lnTo>
                    <a:cubicBezTo>
                      <a:pt x="82153" y="62309"/>
                      <a:pt x="178991" y="0"/>
                      <a:pt x="320278" y="0"/>
                    </a:cubicBezTo>
                    <a:close/>
                  </a:path>
                </a:pathLst>
              </a:custGeom>
              <a:solidFill>
                <a:srgbClr val="BA93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8444AFD-8695-4F9C-B3B5-2B1EAF5D26E1}"/>
                  </a:ext>
                </a:extLst>
              </p:cNvPr>
              <p:cNvSpPr/>
              <p:nvPr/>
            </p:nvSpPr>
            <p:spPr>
              <a:xfrm>
                <a:off x="5679616" y="3403283"/>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817755" y="1204686"/>
                    </a:lnTo>
                    <a:lnTo>
                      <a:pt x="821407" y="1202233"/>
                    </a:lnTo>
                    <a:cubicBezTo>
                      <a:pt x="876572" y="1155966"/>
                      <a:pt x="904155" y="1098879"/>
                      <a:pt x="904155" y="1030969"/>
                    </a:cubicBezTo>
                    <a:cubicBezTo>
                      <a:pt x="904155" y="974179"/>
                      <a:pt x="885601" y="927912"/>
                      <a:pt x="848493" y="892169"/>
                    </a:cubicBezTo>
                    <a:cubicBezTo>
                      <a:pt x="811386" y="856425"/>
                      <a:pt x="767035" y="834780"/>
                      <a:pt x="715441" y="827233"/>
                    </a:cubicBezTo>
                    <a:cubicBezTo>
                      <a:pt x="761478" y="818496"/>
                      <a:pt x="799182" y="796950"/>
                      <a:pt x="828550" y="762595"/>
                    </a:cubicBezTo>
                    <a:cubicBezTo>
                      <a:pt x="857919" y="728241"/>
                      <a:pt x="872603" y="688026"/>
                      <a:pt x="872603" y="641951"/>
                    </a:cubicBezTo>
                    <a:cubicBezTo>
                      <a:pt x="872603" y="582377"/>
                      <a:pt x="848196" y="531440"/>
                      <a:pt x="799380" y="489142"/>
                    </a:cubicBezTo>
                    <a:cubicBezTo>
                      <a:pt x="750564" y="446844"/>
                      <a:pt x="686469" y="425695"/>
                      <a:pt x="607094" y="425695"/>
                    </a:cubicBezTo>
                    <a:cubicBezTo>
                      <a:pt x="465807" y="425695"/>
                      <a:pt x="368969" y="488004"/>
                      <a:pt x="316582" y="612623"/>
                    </a:cubicBezTo>
                    <a:lnTo>
                      <a:pt x="408260" y="638817"/>
                    </a:lnTo>
                    <a:cubicBezTo>
                      <a:pt x="443185" y="550314"/>
                      <a:pt x="506288" y="506062"/>
                      <a:pt x="597569" y="506062"/>
                    </a:cubicBezTo>
                    <a:cubicBezTo>
                      <a:pt x="646782" y="506062"/>
                      <a:pt x="687660" y="518914"/>
                      <a:pt x="720203" y="544618"/>
                    </a:cubicBezTo>
                    <a:cubicBezTo>
                      <a:pt x="752747" y="570322"/>
                      <a:pt x="769019" y="605095"/>
                      <a:pt x="769019" y="648937"/>
                    </a:cubicBezTo>
                    <a:cubicBezTo>
                      <a:pt x="769019" y="688792"/>
                      <a:pt x="754434" y="722667"/>
                      <a:pt x="725264" y="750563"/>
                    </a:cubicBezTo>
                    <a:cubicBezTo>
                      <a:pt x="696093" y="778459"/>
                      <a:pt x="647575" y="792407"/>
                      <a:pt x="579710" y="792407"/>
                    </a:cubicBezTo>
                    <a:lnTo>
                      <a:pt x="486841" y="792407"/>
                    </a:lnTo>
                    <a:lnTo>
                      <a:pt x="486841" y="872774"/>
                    </a:lnTo>
                    <a:lnTo>
                      <a:pt x="579710" y="872774"/>
                    </a:lnTo>
                    <a:cubicBezTo>
                      <a:pt x="648766" y="872774"/>
                      <a:pt x="702443" y="887288"/>
                      <a:pt x="740742" y="916316"/>
                    </a:cubicBezTo>
                    <a:cubicBezTo>
                      <a:pt x="779040" y="945344"/>
                      <a:pt x="798189" y="983316"/>
                      <a:pt x="798189" y="1030235"/>
                    </a:cubicBezTo>
                    <a:cubicBezTo>
                      <a:pt x="798189" y="1073575"/>
                      <a:pt x="782215" y="1110851"/>
                      <a:pt x="750267" y="1142065"/>
                    </a:cubicBezTo>
                    <a:cubicBezTo>
                      <a:pt x="718318" y="1173279"/>
                      <a:pt x="665832" y="1188885"/>
                      <a:pt x="592807" y="1188885"/>
                    </a:cubicBezTo>
                    <a:cubicBezTo>
                      <a:pt x="480491" y="1188885"/>
                      <a:pt x="410046" y="1139871"/>
                      <a:pt x="381471" y="1041843"/>
                    </a:cubicBezTo>
                    <a:lnTo>
                      <a:pt x="286816" y="1073395"/>
                    </a:lnTo>
                    <a:cubicBezTo>
                      <a:pt x="297135" y="1103359"/>
                      <a:pt x="311645" y="1130347"/>
                      <a:pt x="330348" y="1154357"/>
                    </a:cubicBezTo>
                    <a:lnTo>
                      <a:pt x="385128"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8" name="TextBox 77">
              <a:extLst>
                <a:ext uri="{FF2B5EF4-FFF2-40B4-BE49-F238E27FC236}">
                  <a16:creationId xmlns:a16="http://schemas.microsoft.com/office/drawing/2014/main" id="{6AADC71E-0427-4AB5-9D26-8E3DFE180364}"/>
                </a:ext>
              </a:extLst>
            </p:cNvPr>
            <p:cNvSpPr txBox="1"/>
            <p:nvPr/>
          </p:nvSpPr>
          <p:spPr>
            <a:xfrm>
              <a:off x="6581343" y="4051830"/>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Smart contracts enable secure, limited-time disclosures.</a:t>
              </a:r>
            </a:p>
          </p:txBody>
        </p:sp>
      </p:grpSp>
      <p:grpSp>
        <p:nvGrpSpPr>
          <p:cNvPr id="81" name="Group 80">
            <a:extLst>
              <a:ext uri="{FF2B5EF4-FFF2-40B4-BE49-F238E27FC236}">
                <a16:creationId xmlns:a16="http://schemas.microsoft.com/office/drawing/2014/main" id="{67FB1777-1D2A-4DAE-8357-7B208B762A9C}"/>
              </a:ext>
            </a:extLst>
          </p:cNvPr>
          <p:cNvGrpSpPr/>
          <p:nvPr/>
        </p:nvGrpSpPr>
        <p:grpSpPr>
          <a:xfrm>
            <a:off x="5693602" y="24915559"/>
            <a:ext cx="6180306" cy="1204687"/>
            <a:chOff x="5510579" y="4974954"/>
            <a:chExt cx="6180306" cy="1204687"/>
          </a:xfrm>
        </p:grpSpPr>
        <p:grpSp>
          <p:nvGrpSpPr>
            <p:cNvPr id="82" name="Group 81">
              <a:extLst>
                <a:ext uri="{FF2B5EF4-FFF2-40B4-BE49-F238E27FC236}">
                  <a16:creationId xmlns:a16="http://schemas.microsoft.com/office/drawing/2014/main" id="{94FD172C-779E-4AAC-87F9-EDE96F31FD6B}"/>
                </a:ext>
              </a:extLst>
            </p:cNvPr>
            <p:cNvGrpSpPr/>
            <p:nvPr/>
          </p:nvGrpSpPr>
          <p:grpSpPr>
            <a:xfrm>
              <a:off x="5510579" y="4974954"/>
              <a:ext cx="6180306" cy="1204687"/>
              <a:chOff x="5637189" y="4724061"/>
              <a:chExt cx="6180306" cy="1204687"/>
            </a:xfrm>
          </p:grpSpPr>
          <p:sp>
            <p:nvSpPr>
              <p:cNvPr id="84" name="Freeform: Shape 83">
                <a:extLst>
                  <a:ext uri="{FF2B5EF4-FFF2-40B4-BE49-F238E27FC236}">
                    <a16:creationId xmlns:a16="http://schemas.microsoft.com/office/drawing/2014/main" id="{06758EAA-1F2C-40CD-A1BF-3CD5C3CE7EBF}"/>
                  </a:ext>
                </a:extLst>
              </p:cNvPr>
              <p:cNvSpPr/>
              <p:nvPr/>
            </p:nvSpPr>
            <p:spPr>
              <a:xfrm>
                <a:off x="5968218" y="5295829"/>
                <a:ext cx="631626" cy="632919"/>
              </a:xfrm>
              <a:custGeom>
                <a:avLst/>
                <a:gdLst/>
                <a:ahLst/>
                <a:cxnLst/>
                <a:rect l="l" t="t" r="r" b="b"/>
                <a:pathLst>
                  <a:path w="631626" h="632919">
                    <a:moveTo>
                      <a:pt x="373614" y="0"/>
                    </a:moveTo>
                    <a:lnTo>
                      <a:pt x="500062" y="0"/>
                    </a:lnTo>
                    <a:lnTo>
                      <a:pt x="500062" y="555426"/>
                    </a:lnTo>
                    <a:lnTo>
                      <a:pt x="631626" y="555426"/>
                    </a:lnTo>
                    <a:lnTo>
                      <a:pt x="631626" y="632919"/>
                    </a:lnTo>
                    <a:lnTo>
                      <a:pt x="0" y="632919"/>
                    </a:lnTo>
                    <a:lnTo>
                      <a:pt x="0" y="567314"/>
                    </a:lnTo>
                    <a:lnTo>
                      <a:pt x="373614" y="0"/>
                    </a:lnTo>
                    <a:close/>
                    <a:moveTo>
                      <a:pt x="404217" y="81558"/>
                    </a:moveTo>
                    <a:cubicBezTo>
                      <a:pt x="387114" y="112874"/>
                      <a:pt x="372402" y="138243"/>
                      <a:pt x="360080" y="157665"/>
                    </a:cubicBezTo>
                    <a:lnTo>
                      <a:pt x="105966" y="555426"/>
                    </a:lnTo>
                    <a:lnTo>
                      <a:pt x="402431" y="555426"/>
                    </a:lnTo>
                    <a:lnTo>
                      <a:pt x="402431" y="171338"/>
                    </a:lnTo>
                    <a:cubicBezTo>
                      <a:pt x="402431" y="143588"/>
                      <a:pt x="403026" y="113661"/>
                      <a:pt x="404217" y="8155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lumMod val="75000"/>
                    </a:schemeClr>
                  </a:solidFill>
                </a:endParaRPr>
              </a:p>
            </p:txBody>
          </p:sp>
          <p:sp>
            <p:nvSpPr>
              <p:cNvPr id="85" name="Freeform: Shape 84">
                <a:extLst>
                  <a:ext uri="{FF2B5EF4-FFF2-40B4-BE49-F238E27FC236}">
                    <a16:creationId xmlns:a16="http://schemas.microsoft.com/office/drawing/2014/main" id="{3616CA1A-F986-4E11-B8D3-98F2A6ECA3ED}"/>
                  </a:ext>
                </a:extLst>
              </p:cNvPr>
              <p:cNvSpPr/>
              <p:nvPr/>
            </p:nvSpPr>
            <p:spPr>
              <a:xfrm>
                <a:off x="5637189" y="4724061"/>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962655" y="1204686"/>
                    </a:lnTo>
                    <a:lnTo>
                      <a:pt x="962655" y="1127193"/>
                    </a:lnTo>
                    <a:lnTo>
                      <a:pt x="831091" y="1127193"/>
                    </a:lnTo>
                    <a:lnTo>
                      <a:pt x="831091" y="571767"/>
                    </a:lnTo>
                    <a:lnTo>
                      <a:pt x="704643" y="571767"/>
                    </a:lnTo>
                    <a:lnTo>
                      <a:pt x="331029" y="1139081"/>
                    </a:lnTo>
                    <a:lnTo>
                      <a:pt x="331029"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3" name="TextBox 82">
              <a:extLst>
                <a:ext uri="{FF2B5EF4-FFF2-40B4-BE49-F238E27FC236}">
                  <a16:creationId xmlns:a16="http://schemas.microsoft.com/office/drawing/2014/main" id="{EA803302-E457-4595-8AA7-9132DBDDCE9F}"/>
                </a:ext>
              </a:extLst>
            </p:cNvPr>
            <p:cNvSpPr txBox="1"/>
            <p:nvPr/>
          </p:nvSpPr>
          <p:spPr>
            <a:xfrm>
              <a:off x="6540241" y="5315687"/>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If buyer interest meets reserve criteria, negotiation begins.</a:t>
              </a:r>
            </a:p>
          </p:txBody>
        </p:sp>
      </p:grpSp>
      <p:grpSp>
        <p:nvGrpSpPr>
          <p:cNvPr id="86" name="Group 85">
            <a:extLst>
              <a:ext uri="{FF2B5EF4-FFF2-40B4-BE49-F238E27FC236}">
                <a16:creationId xmlns:a16="http://schemas.microsoft.com/office/drawing/2014/main" id="{14101C5A-0D5A-4DEE-8947-974BB0A66ADC}"/>
              </a:ext>
            </a:extLst>
          </p:cNvPr>
          <p:cNvGrpSpPr/>
          <p:nvPr/>
        </p:nvGrpSpPr>
        <p:grpSpPr>
          <a:xfrm>
            <a:off x="5765161" y="18180452"/>
            <a:ext cx="6180306" cy="1204686"/>
            <a:chOff x="5553006" y="2208270"/>
            <a:chExt cx="6180306" cy="1204686"/>
          </a:xfrm>
        </p:grpSpPr>
        <p:grpSp>
          <p:nvGrpSpPr>
            <p:cNvPr id="87" name="Group 86">
              <a:extLst>
                <a:ext uri="{FF2B5EF4-FFF2-40B4-BE49-F238E27FC236}">
                  <a16:creationId xmlns:a16="http://schemas.microsoft.com/office/drawing/2014/main" id="{F3F92FB7-9444-4496-83F3-7F17C19EA152}"/>
                </a:ext>
              </a:extLst>
            </p:cNvPr>
            <p:cNvGrpSpPr/>
            <p:nvPr/>
          </p:nvGrpSpPr>
          <p:grpSpPr>
            <a:xfrm>
              <a:off x="5553006" y="2208270"/>
              <a:ext cx="6180306" cy="1204686"/>
              <a:chOff x="5675086" y="1955519"/>
              <a:chExt cx="6180306" cy="1204686"/>
            </a:xfrm>
          </p:grpSpPr>
          <p:sp>
            <p:nvSpPr>
              <p:cNvPr id="89" name="Freeform: Shape 88">
                <a:extLst>
                  <a:ext uri="{FF2B5EF4-FFF2-40B4-BE49-F238E27FC236}">
                    <a16:creationId xmlns:a16="http://schemas.microsoft.com/office/drawing/2014/main" id="{3DBA3E04-1C25-44E1-A489-36ADB2E5ADA7}"/>
                  </a:ext>
                </a:extLst>
              </p:cNvPr>
              <p:cNvSpPr/>
              <p:nvPr/>
            </p:nvSpPr>
            <p:spPr>
              <a:xfrm>
                <a:off x="5993816" y="2371653"/>
                <a:ext cx="576858" cy="788552"/>
              </a:xfrm>
              <a:custGeom>
                <a:avLst/>
                <a:gdLst/>
                <a:ahLst/>
                <a:cxnLst/>
                <a:rect l="l" t="t" r="r" b="b"/>
                <a:pathLst>
                  <a:path w="576858" h="788552">
                    <a:moveTo>
                      <a:pt x="291703" y="0"/>
                    </a:moveTo>
                    <a:cubicBezTo>
                      <a:pt x="375444" y="0"/>
                      <a:pt x="443508" y="23812"/>
                      <a:pt x="495896" y="71437"/>
                    </a:cubicBezTo>
                    <a:cubicBezTo>
                      <a:pt x="548283" y="119062"/>
                      <a:pt x="574477" y="177204"/>
                      <a:pt x="574477" y="245864"/>
                    </a:cubicBezTo>
                    <a:cubicBezTo>
                      <a:pt x="574477" y="293092"/>
                      <a:pt x="562075" y="338534"/>
                      <a:pt x="537270" y="382190"/>
                    </a:cubicBezTo>
                    <a:cubicBezTo>
                      <a:pt x="512465" y="425847"/>
                      <a:pt x="465535" y="478036"/>
                      <a:pt x="396478" y="538758"/>
                    </a:cubicBezTo>
                    <a:cubicBezTo>
                      <a:pt x="327422" y="599479"/>
                      <a:pt x="238125" y="668139"/>
                      <a:pt x="128588" y="744736"/>
                    </a:cubicBezTo>
                    <a:lnTo>
                      <a:pt x="576858" y="744736"/>
                    </a:lnTo>
                    <a:lnTo>
                      <a:pt x="576858" y="788552"/>
                    </a:lnTo>
                    <a:lnTo>
                      <a:pt x="0" y="788552"/>
                    </a:lnTo>
                    <a:lnTo>
                      <a:pt x="0" y="744736"/>
                    </a:lnTo>
                    <a:cubicBezTo>
                      <a:pt x="227807" y="574079"/>
                      <a:pt x="363637" y="461665"/>
                      <a:pt x="407492" y="407491"/>
                    </a:cubicBezTo>
                    <a:cubicBezTo>
                      <a:pt x="451346" y="353318"/>
                      <a:pt x="473274" y="299640"/>
                      <a:pt x="473274" y="246459"/>
                    </a:cubicBezTo>
                    <a:cubicBezTo>
                      <a:pt x="473274" y="196850"/>
                      <a:pt x="454819" y="156765"/>
                      <a:pt x="417910" y="126206"/>
                    </a:cubicBezTo>
                    <a:cubicBezTo>
                      <a:pt x="381000" y="95647"/>
                      <a:pt x="338535" y="80367"/>
                      <a:pt x="290513" y="80367"/>
                    </a:cubicBezTo>
                    <a:cubicBezTo>
                      <a:pt x="240903" y="80367"/>
                      <a:pt x="197049" y="97135"/>
                      <a:pt x="158949" y="130671"/>
                    </a:cubicBezTo>
                    <a:cubicBezTo>
                      <a:pt x="120849" y="164207"/>
                      <a:pt x="99418" y="209748"/>
                      <a:pt x="94655" y="267295"/>
                    </a:cubicBezTo>
                    <a:lnTo>
                      <a:pt x="0" y="238720"/>
                    </a:lnTo>
                    <a:cubicBezTo>
                      <a:pt x="39688" y="79573"/>
                      <a:pt x="136922" y="0"/>
                      <a:pt x="291703" y="0"/>
                    </a:cubicBezTo>
                    <a:close/>
                  </a:path>
                </a:pathLst>
              </a:custGeom>
              <a:solidFill>
                <a:srgbClr val="BA93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9A401058-D96B-4422-8BB0-AE6295493B07}"/>
                  </a:ext>
                </a:extLst>
              </p:cNvPr>
              <p:cNvSpPr/>
              <p:nvPr/>
            </p:nvSpPr>
            <p:spPr>
              <a:xfrm>
                <a:off x="5675086" y="1955519"/>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895588" y="1204686"/>
                    </a:lnTo>
                    <a:lnTo>
                      <a:pt x="895588" y="1160870"/>
                    </a:lnTo>
                    <a:lnTo>
                      <a:pt x="447318" y="1160870"/>
                    </a:lnTo>
                    <a:cubicBezTo>
                      <a:pt x="556855" y="1084273"/>
                      <a:pt x="646152" y="1015613"/>
                      <a:pt x="715208" y="954892"/>
                    </a:cubicBezTo>
                    <a:cubicBezTo>
                      <a:pt x="784265" y="894170"/>
                      <a:pt x="831195" y="841981"/>
                      <a:pt x="856000" y="798324"/>
                    </a:cubicBezTo>
                    <a:cubicBezTo>
                      <a:pt x="880805" y="754668"/>
                      <a:pt x="893207" y="709226"/>
                      <a:pt x="893207" y="661998"/>
                    </a:cubicBezTo>
                    <a:cubicBezTo>
                      <a:pt x="893207" y="593338"/>
                      <a:pt x="867013" y="535196"/>
                      <a:pt x="814626" y="487571"/>
                    </a:cubicBezTo>
                    <a:cubicBezTo>
                      <a:pt x="762238" y="439946"/>
                      <a:pt x="694174" y="416134"/>
                      <a:pt x="610433" y="416134"/>
                    </a:cubicBezTo>
                    <a:cubicBezTo>
                      <a:pt x="455652" y="416134"/>
                      <a:pt x="358418" y="495707"/>
                      <a:pt x="318730" y="654854"/>
                    </a:cubicBezTo>
                    <a:lnTo>
                      <a:pt x="413385" y="683429"/>
                    </a:lnTo>
                    <a:cubicBezTo>
                      <a:pt x="418148" y="625882"/>
                      <a:pt x="439579" y="580341"/>
                      <a:pt x="477679" y="546805"/>
                    </a:cubicBezTo>
                    <a:cubicBezTo>
                      <a:pt x="515779" y="513269"/>
                      <a:pt x="559633" y="496501"/>
                      <a:pt x="609243" y="496501"/>
                    </a:cubicBezTo>
                    <a:cubicBezTo>
                      <a:pt x="657265" y="496501"/>
                      <a:pt x="699730" y="511781"/>
                      <a:pt x="736640" y="542340"/>
                    </a:cubicBezTo>
                    <a:cubicBezTo>
                      <a:pt x="773549" y="572899"/>
                      <a:pt x="792004" y="612984"/>
                      <a:pt x="792004" y="662593"/>
                    </a:cubicBezTo>
                    <a:cubicBezTo>
                      <a:pt x="792004" y="715774"/>
                      <a:pt x="770076" y="769452"/>
                      <a:pt x="726222" y="823625"/>
                    </a:cubicBezTo>
                    <a:cubicBezTo>
                      <a:pt x="682367" y="877799"/>
                      <a:pt x="546537" y="990213"/>
                      <a:pt x="318730" y="1160870"/>
                    </a:cubicBezTo>
                    <a:lnTo>
                      <a:pt x="318730"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8" name="TextBox 87">
              <a:extLst>
                <a:ext uri="{FF2B5EF4-FFF2-40B4-BE49-F238E27FC236}">
                  <a16:creationId xmlns:a16="http://schemas.microsoft.com/office/drawing/2014/main" id="{5DBF8969-B325-4764-87EB-22B86F4EC8A5}"/>
                </a:ext>
              </a:extLst>
            </p:cNvPr>
            <p:cNvSpPr txBox="1"/>
            <p:nvPr/>
          </p:nvSpPr>
          <p:spPr>
            <a:xfrm>
              <a:off x="6566719" y="2654558"/>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RPM notifies qualified buyers who meet intent thresholds.</a:t>
              </a:r>
            </a:p>
          </p:txBody>
        </p:sp>
      </p:grpSp>
    </p:spTree>
    <p:extLst>
      <p:ext uri="{BB962C8B-B14F-4D97-AF65-F5344CB8AC3E}">
        <p14:creationId xmlns:p14="http://schemas.microsoft.com/office/powerpoint/2010/main" val="272159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4DCE03-A72C-4EC7-899D-F9A50635F11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val="0"/>
              </a:ext>
            </a:extLst>
          </a:blip>
          <a:srcRect l="50867" t="505"/>
          <a:stretch/>
        </p:blipFill>
        <p:spPr bwMode="auto">
          <a:xfrm>
            <a:off x="162568" y="304800"/>
            <a:ext cx="5110855" cy="6274744"/>
          </a:xfrm>
          <a:prstGeom prst="roundRect">
            <a:avLst>
              <a:gd name="adj" fmla="val 10703"/>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750A12-1AEC-4BA0-9B76-9A99DC777755}"/>
              </a:ext>
            </a:extLst>
          </p:cNvPr>
          <p:cNvSpPr txBox="1"/>
          <p:nvPr/>
        </p:nvSpPr>
        <p:spPr>
          <a:xfrm>
            <a:off x="728418" y="1061688"/>
            <a:ext cx="4007523" cy="830997"/>
          </a:xfrm>
          <a:prstGeom prst="rect">
            <a:avLst/>
          </a:prstGeom>
          <a:noFill/>
        </p:spPr>
        <p:txBody>
          <a:bodyPr wrap="square" rtlCol="0">
            <a:spAutoFit/>
          </a:bodyPr>
          <a:lstStyle/>
          <a:p>
            <a:r>
              <a:rPr lang="en-US" sz="4800" dirty="0">
                <a:solidFill>
                  <a:schemeClr val="bg1"/>
                </a:solidFill>
                <a:latin typeface="Microsoft New Tai Lue" panose="020B0502040204020203" pitchFamily="34" charset="0"/>
                <a:cs typeface="Microsoft New Tai Lue" panose="020B0502040204020203" pitchFamily="34" charset="0"/>
              </a:rPr>
              <a:t>How It Works</a:t>
            </a:r>
            <a:endParaRPr lang="en-US" sz="8000" dirty="0">
              <a:solidFill>
                <a:schemeClr val="bg1"/>
              </a:solidFill>
              <a:latin typeface="Microsoft New Tai Lue" panose="020B0502040204020203" pitchFamily="34" charset="0"/>
              <a:cs typeface="Microsoft New Tai Lue" panose="020B0502040204020203" pitchFamily="34" charset="0"/>
            </a:endParaRP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sp>
        <p:nvSpPr>
          <p:cNvPr id="35" name="Rectangle: Rounded Corners 34">
            <a:extLst>
              <a:ext uri="{FF2B5EF4-FFF2-40B4-BE49-F238E27FC236}">
                <a16:creationId xmlns:a16="http://schemas.microsoft.com/office/drawing/2014/main" id="{E59F49FD-439F-4E02-A14B-CD383B8E9D28}"/>
              </a:ext>
            </a:extLst>
          </p:cNvPr>
          <p:cNvSpPr/>
          <p:nvPr/>
        </p:nvSpPr>
        <p:spPr>
          <a:xfrm>
            <a:off x="2678541" y="9949154"/>
            <a:ext cx="2057400" cy="47053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latin typeface="Microsoft New Tai Lue" panose="020B0502040204020203" pitchFamily="34" charset="0"/>
                <a:cs typeface="Microsoft New Tai Lue" panose="020B0502040204020203" pitchFamily="34" charset="0"/>
              </a:rPr>
              <a:t>Sellers can quietly test a reserve price.</a:t>
            </a: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a:p>
            <a:endParaRPr lang="en-US" dirty="0">
              <a:solidFill>
                <a:schemeClr val="tx1">
                  <a:lumMod val="85000"/>
                  <a:lumOff val="15000"/>
                </a:schemeClr>
              </a:solidFill>
              <a:latin typeface="Microsoft New Tai Lue" panose="020B0502040204020203" pitchFamily="34" charset="0"/>
              <a:cs typeface="Microsoft New Tai Lue" panose="020B0502040204020203" pitchFamily="34" charset="0"/>
            </a:endParaRPr>
          </a:p>
        </p:txBody>
      </p:sp>
      <p:sp>
        <p:nvSpPr>
          <p:cNvPr id="36" name="Rectangle: Rounded Corners 35">
            <a:extLst>
              <a:ext uri="{FF2B5EF4-FFF2-40B4-BE49-F238E27FC236}">
                <a16:creationId xmlns:a16="http://schemas.microsoft.com/office/drawing/2014/main" id="{B76AF4A0-013F-4F74-83D8-69D9BA490CCA}"/>
              </a:ext>
            </a:extLst>
          </p:cNvPr>
          <p:cNvSpPr/>
          <p:nvPr/>
        </p:nvSpPr>
        <p:spPr>
          <a:xfrm>
            <a:off x="4987674" y="12301829"/>
            <a:ext cx="2057400" cy="4705350"/>
          </a:xfrm>
          <a:prstGeom prst="roundRect">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85000"/>
                    <a:lumOff val="15000"/>
                  </a:schemeClr>
                </a:solidFill>
              </a:rPr>
              <a:t>Buyers gain access to exclusive, unlisted opportunities.</a:t>
            </a: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7" name="Rectangle: Rounded Corners 36">
            <a:extLst>
              <a:ext uri="{FF2B5EF4-FFF2-40B4-BE49-F238E27FC236}">
                <a16:creationId xmlns:a16="http://schemas.microsoft.com/office/drawing/2014/main" id="{40F7B176-6189-490F-A6A4-CC97FC3F5380}"/>
              </a:ext>
            </a:extLst>
          </p:cNvPr>
          <p:cNvSpPr/>
          <p:nvPr/>
        </p:nvSpPr>
        <p:spPr>
          <a:xfrm>
            <a:off x="7045074" y="13145392"/>
            <a:ext cx="2057400" cy="4705350"/>
          </a:xfrm>
          <a:prstGeom prst="roundRect">
            <a:avLst/>
          </a:prstGeom>
          <a:solidFill>
            <a:srgbClr val="2A2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Agents reach clients sooner, smarter, and more strategically.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0" name="Freeform: Shape 79">
            <a:extLst>
              <a:ext uri="{FF2B5EF4-FFF2-40B4-BE49-F238E27FC236}">
                <a16:creationId xmlns:a16="http://schemas.microsoft.com/office/drawing/2014/main" id="{48231772-82B8-4447-B062-3C5F74A33F54}"/>
              </a:ext>
            </a:extLst>
          </p:cNvPr>
          <p:cNvSpPr/>
          <p:nvPr/>
        </p:nvSpPr>
        <p:spPr>
          <a:xfrm>
            <a:off x="5947575" y="5628279"/>
            <a:ext cx="298251" cy="473868"/>
          </a:xfrm>
          <a:custGeom>
            <a:avLst/>
            <a:gdLst/>
            <a:ahLst/>
            <a:cxnLst/>
            <a:rect l="l" t="t" r="r" b="b"/>
            <a:pathLst>
              <a:path w="298251" h="473868">
                <a:moveTo>
                  <a:pt x="298251" y="0"/>
                </a:moveTo>
                <a:cubicBezTo>
                  <a:pt x="297060" y="32103"/>
                  <a:pt x="296465" y="62030"/>
                  <a:pt x="296465" y="89780"/>
                </a:cubicBezTo>
                <a:lnTo>
                  <a:pt x="296465" y="473868"/>
                </a:lnTo>
                <a:lnTo>
                  <a:pt x="0" y="473868"/>
                </a:lnTo>
                <a:lnTo>
                  <a:pt x="254114" y="76107"/>
                </a:lnTo>
                <a:cubicBezTo>
                  <a:pt x="266436" y="56685"/>
                  <a:pt x="281148" y="31316"/>
                  <a:pt x="298251"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B7A6DBA4-5519-4C18-9593-AFD8F9166FCC}"/>
              </a:ext>
            </a:extLst>
          </p:cNvPr>
          <p:cNvGrpSpPr/>
          <p:nvPr/>
        </p:nvGrpSpPr>
        <p:grpSpPr>
          <a:xfrm>
            <a:off x="5553239" y="687999"/>
            <a:ext cx="6180306" cy="1204686"/>
            <a:chOff x="5553239" y="687999"/>
            <a:chExt cx="6180306" cy="1204686"/>
          </a:xfrm>
        </p:grpSpPr>
        <p:grpSp>
          <p:nvGrpSpPr>
            <p:cNvPr id="8" name="Group 7">
              <a:extLst>
                <a:ext uri="{FF2B5EF4-FFF2-40B4-BE49-F238E27FC236}">
                  <a16:creationId xmlns:a16="http://schemas.microsoft.com/office/drawing/2014/main" id="{6A1B8FC8-FBA8-4B19-A671-4E01A63352DB}"/>
                </a:ext>
              </a:extLst>
            </p:cNvPr>
            <p:cNvGrpSpPr/>
            <p:nvPr/>
          </p:nvGrpSpPr>
          <p:grpSpPr>
            <a:xfrm>
              <a:off x="5553239" y="687999"/>
              <a:ext cx="6180306" cy="1204686"/>
              <a:chOff x="5679849" y="437106"/>
              <a:chExt cx="6180306" cy="1204686"/>
            </a:xfrm>
          </p:grpSpPr>
          <p:sp>
            <p:nvSpPr>
              <p:cNvPr id="91" name="Freeform: Shape 90">
                <a:extLst>
                  <a:ext uri="{FF2B5EF4-FFF2-40B4-BE49-F238E27FC236}">
                    <a16:creationId xmlns:a16="http://schemas.microsoft.com/office/drawing/2014/main" id="{F0580007-5908-402F-A831-33C0E1B1C50F}"/>
                  </a:ext>
                </a:extLst>
              </p:cNvPr>
              <p:cNvSpPr/>
              <p:nvPr/>
            </p:nvSpPr>
            <p:spPr>
              <a:xfrm>
                <a:off x="6074185" y="890588"/>
                <a:ext cx="318216" cy="751204"/>
              </a:xfrm>
              <a:custGeom>
                <a:avLst/>
                <a:gdLst/>
                <a:ahLst/>
                <a:cxnLst/>
                <a:rect l="l" t="t" r="r" b="b"/>
                <a:pathLst>
                  <a:path w="321468" h="736989">
                    <a:moveTo>
                      <a:pt x="248245" y="0"/>
                    </a:moveTo>
                    <a:lnTo>
                      <a:pt x="321468" y="0"/>
                    </a:lnTo>
                    <a:lnTo>
                      <a:pt x="321468" y="736989"/>
                    </a:lnTo>
                    <a:lnTo>
                      <a:pt x="223837" y="736989"/>
                    </a:lnTo>
                    <a:lnTo>
                      <a:pt x="223837" y="126206"/>
                    </a:lnTo>
                    <a:cubicBezTo>
                      <a:pt x="152003" y="201215"/>
                      <a:pt x="77390" y="259754"/>
                      <a:pt x="0" y="301823"/>
                    </a:cubicBezTo>
                    <a:lnTo>
                      <a:pt x="0" y="199430"/>
                    </a:lnTo>
                    <a:cubicBezTo>
                      <a:pt x="106759" y="143470"/>
                      <a:pt x="189507" y="76994"/>
                      <a:pt x="248245" y="0"/>
                    </a:cubicBezTo>
                    <a:close/>
                  </a:path>
                </a:pathLst>
              </a:custGeom>
              <a:solidFill>
                <a:srgbClr val="BA93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36DBA4C3-8624-4C7D-BEB2-76ADC6D4F538}"/>
                  </a:ext>
                </a:extLst>
              </p:cNvPr>
              <p:cNvSpPr/>
              <p:nvPr/>
            </p:nvSpPr>
            <p:spPr>
              <a:xfrm>
                <a:off x="5679849" y="437106"/>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709255" y="1204686"/>
                    </a:lnTo>
                    <a:lnTo>
                      <a:pt x="709255" y="467697"/>
                    </a:lnTo>
                    <a:lnTo>
                      <a:pt x="636032" y="467697"/>
                    </a:lnTo>
                    <a:cubicBezTo>
                      <a:pt x="577294" y="544691"/>
                      <a:pt x="494546" y="611167"/>
                      <a:pt x="387787" y="667127"/>
                    </a:cubicBezTo>
                    <a:lnTo>
                      <a:pt x="387787" y="769520"/>
                    </a:lnTo>
                    <a:cubicBezTo>
                      <a:pt x="465177" y="727451"/>
                      <a:pt x="539790" y="668912"/>
                      <a:pt x="611624" y="593903"/>
                    </a:cubicBezTo>
                    <a:lnTo>
                      <a:pt x="611624"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TextBox 11">
              <a:extLst>
                <a:ext uri="{FF2B5EF4-FFF2-40B4-BE49-F238E27FC236}">
                  <a16:creationId xmlns:a16="http://schemas.microsoft.com/office/drawing/2014/main" id="{DCD0F920-191A-402F-BF0C-00F314B4BABB}"/>
                </a:ext>
              </a:extLst>
            </p:cNvPr>
            <p:cNvSpPr txBox="1"/>
            <p:nvPr/>
          </p:nvSpPr>
          <p:spPr>
            <a:xfrm>
              <a:off x="6564627" y="1101239"/>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Sellers (or their agents) set a confidential reserve price.</a:t>
              </a:r>
            </a:p>
          </p:txBody>
        </p:sp>
      </p:grpSp>
      <p:grpSp>
        <p:nvGrpSpPr>
          <p:cNvPr id="108" name="Group 107">
            <a:extLst>
              <a:ext uri="{FF2B5EF4-FFF2-40B4-BE49-F238E27FC236}">
                <a16:creationId xmlns:a16="http://schemas.microsoft.com/office/drawing/2014/main" id="{1941FE0F-D8DC-4E66-8772-F5E72A34ADEC}"/>
              </a:ext>
            </a:extLst>
          </p:cNvPr>
          <p:cNvGrpSpPr/>
          <p:nvPr/>
        </p:nvGrpSpPr>
        <p:grpSpPr>
          <a:xfrm>
            <a:off x="5553006" y="3654176"/>
            <a:ext cx="6180306" cy="1204687"/>
            <a:chOff x="5553006" y="3654176"/>
            <a:chExt cx="6180306" cy="1204687"/>
          </a:xfrm>
        </p:grpSpPr>
        <p:grpSp>
          <p:nvGrpSpPr>
            <p:cNvPr id="10" name="Group 9">
              <a:extLst>
                <a:ext uri="{FF2B5EF4-FFF2-40B4-BE49-F238E27FC236}">
                  <a16:creationId xmlns:a16="http://schemas.microsoft.com/office/drawing/2014/main" id="{513A1D81-E9F4-4FA6-B492-4255CDB0197D}"/>
                </a:ext>
              </a:extLst>
            </p:cNvPr>
            <p:cNvGrpSpPr/>
            <p:nvPr/>
          </p:nvGrpSpPr>
          <p:grpSpPr>
            <a:xfrm>
              <a:off x="5553006" y="3654176"/>
              <a:ext cx="6180306" cy="1204687"/>
              <a:chOff x="5679616" y="3403283"/>
              <a:chExt cx="6180306" cy="1204687"/>
            </a:xfrm>
          </p:grpSpPr>
          <p:sp>
            <p:nvSpPr>
              <p:cNvPr id="89" name="Freeform: Shape 88">
                <a:extLst>
                  <a:ext uri="{FF2B5EF4-FFF2-40B4-BE49-F238E27FC236}">
                    <a16:creationId xmlns:a16="http://schemas.microsoft.com/office/drawing/2014/main" id="{5D3FF41F-435A-4213-96DE-7B4894ACAFBF}"/>
                  </a:ext>
                </a:extLst>
              </p:cNvPr>
              <p:cNvSpPr/>
              <p:nvPr/>
            </p:nvSpPr>
            <p:spPr>
              <a:xfrm>
                <a:off x="5966433" y="3828979"/>
                <a:ext cx="617339" cy="778991"/>
              </a:xfrm>
              <a:custGeom>
                <a:avLst/>
                <a:gdLst/>
                <a:ahLst/>
                <a:cxnLst/>
                <a:rect l="l" t="t" r="r" b="b"/>
                <a:pathLst>
                  <a:path w="617339" h="778991">
                    <a:moveTo>
                      <a:pt x="320278" y="0"/>
                    </a:moveTo>
                    <a:cubicBezTo>
                      <a:pt x="399653" y="0"/>
                      <a:pt x="463748" y="21149"/>
                      <a:pt x="512564" y="63447"/>
                    </a:cubicBezTo>
                    <a:cubicBezTo>
                      <a:pt x="561380" y="105745"/>
                      <a:pt x="585787" y="156682"/>
                      <a:pt x="585787" y="216256"/>
                    </a:cubicBezTo>
                    <a:cubicBezTo>
                      <a:pt x="585787" y="262331"/>
                      <a:pt x="571103" y="302546"/>
                      <a:pt x="541734" y="336900"/>
                    </a:cubicBezTo>
                    <a:cubicBezTo>
                      <a:pt x="512366" y="371255"/>
                      <a:pt x="474662" y="392801"/>
                      <a:pt x="428625" y="401538"/>
                    </a:cubicBezTo>
                    <a:cubicBezTo>
                      <a:pt x="480219" y="409085"/>
                      <a:pt x="524570" y="430730"/>
                      <a:pt x="561677" y="466474"/>
                    </a:cubicBezTo>
                    <a:cubicBezTo>
                      <a:pt x="598785" y="502217"/>
                      <a:pt x="617339" y="548484"/>
                      <a:pt x="617339" y="605274"/>
                    </a:cubicBezTo>
                    <a:cubicBezTo>
                      <a:pt x="617339" y="673184"/>
                      <a:pt x="589756" y="730271"/>
                      <a:pt x="534591" y="776538"/>
                    </a:cubicBezTo>
                    <a:lnTo>
                      <a:pt x="530939" y="778991"/>
                    </a:lnTo>
                    <a:lnTo>
                      <a:pt x="98312" y="778991"/>
                    </a:lnTo>
                    <a:lnTo>
                      <a:pt x="43532" y="728662"/>
                    </a:lnTo>
                    <a:cubicBezTo>
                      <a:pt x="24829" y="704652"/>
                      <a:pt x="10319" y="677664"/>
                      <a:pt x="0" y="647700"/>
                    </a:cubicBezTo>
                    <a:lnTo>
                      <a:pt x="94655" y="616148"/>
                    </a:lnTo>
                    <a:cubicBezTo>
                      <a:pt x="123230" y="714176"/>
                      <a:pt x="193675" y="763190"/>
                      <a:pt x="305991" y="763190"/>
                    </a:cubicBezTo>
                    <a:cubicBezTo>
                      <a:pt x="379016" y="763190"/>
                      <a:pt x="431502" y="747584"/>
                      <a:pt x="463451" y="716370"/>
                    </a:cubicBezTo>
                    <a:cubicBezTo>
                      <a:pt x="495399" y="685156"/>
                      <a:pt x="511373" y="647880"/>
                      <a:pt x="511373" y="604540"/>
                    </a:cubicBezTo>
                    <a:cubicBezTo>
                      <a:pt x="511373" y="557621"/>
                      <a:pt x="492224" y="519649"/>
                      <a:pt x="453926" y="490621"/>
                    </a:cubicBezTo>
                    <a:cubicBezTo>
                      <a:pt x="415627" y="461593"/>
                      <a:pt x="361950" y="447079"/>
                      <a:pt x="292894" y="447079"/>
                    </a:cubicBezTo>
                    <a:lnTo>
                      <a:pt x="200025" y="447079"/>
                    </a:lnTo>
                    <a:lnTo>
                      <a:pt x="200025" y="366712"/>
                    </a:lnTo>
                    <a:lnTo>
                      <a:pt x="292894" y="366712"/>
                    </a:lnTo>
                    <a:cubicBezTo>
                      <a:pt x="360759" y="366712"/>
                      <a:pt x="409277" y="352764"/>
                      <a:pt x="438448" y="324868"/>
                    </a:cubicBezTo>
                    <a:cubicBezTo>
                      <a:pt x="467618" y="296972"/>
                      <a:pt x="482203" y="263097"/>
                      <a:pt x="482203" y="223242"/>
                    </a:cubicBezTo>
                    <a:cubicBezTo>
                      <a:pt x="482203" y="179400"/>
                      <a:pt x="465931" y="144627"/>
                      <a:pt x="433387" y="118923"/>
                    </a:cubicBezTo>
                    <a:cubicBezTo>
                      <a:pt x="400844" y="93219"/>
                      <a:pt x="359966" y="80367"/>
                      <a:pt x="310753" y="80367"/>
                    </a:cubicBezTo>
                    <a:cubicBezTo>
                      <a:pt x="219472" y="80367"/>
                      <a:pt x="156369" y="124619"/>
                      <a:pt x="121444" y="213122"/>
                    </a:cubicBezTo>
                    <a:lnTo>
                      <a:pt x="29766" y="186928"/>
                    </a:lnTo>
                    <a:cubicBezTo>
                      <a:pt x="82153" y="62309"/>
                      <a:pt x="178991" y="0"/>
                      <a:pt x="320278" y="0"/>
                    </a:cubicBezTo>
                    <a:close/>
                  </a:path>
                </a:pathLst>
              </a:custGeom>
              <a:solidFill>
                <a:srgbClr val="BA93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49A15206-E997-4663-A708-7B6218B42669}"/>
                  </a:ext>
                </a:extLst>
              </p:cNvPr>
              <p:cNvSpPr/>
              <p:nvPr/>
            </p:nvSpPr>
            <p:spPr>
              <a:xfrm>
                <a:off x="5679616" y="3403283"/>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817755" y="1204686"/>
                    </a:lnTo>
                    <a:lnTo>
                      <a:pt x="821407" y="1202233"/>
                    </a:lnTo>
                    <a:cubicBezTo>
                      <a:pt x="876572" y="1155966"/>
                      <a:pt x="904155" y="1098879"/>
                      <a:pt x="904155" y="1030969"/>
                    </a:cubicBezTo>
                    <a:cubicBezTo>
                      <a:pt x="904155" y="974179"/>
                      <a:pt x="885601" y="927912"/>
                      <a:pt x="848493" y="892169"/>
                    </a:cubicBezTo>
                    <a:cubicBezTo>
                      <a:pt x="811386" y="856425"/>
                      <a:pt x="767035" y="834780"/>
                      <a:pt x="715441" y="827233"/>
                    </a:cubicBezTo>
                    <a:cubicBezTo>
                      <a:pt x="761478" y="818496"/>
                      <a:pt x="799182" y="796950"/>
                      <a:pt x="828550" y="762595"/>
                    </a:cubicBezTo>
                    <a:cubicBezTo>
                      <a:pt x="857919" y="728241"/>
                      <a:pt x="872603" y="688026"/>
                      <a:pt x="872603" y="641951"/>
                    </a:cubicBezTo>
                    <a:cubicBezTo>
                      <a:pt x="872603" y="582377"/>
                      <a:pt x="848196" y="531440"/>
                      <a:pt x="799380" y="489142"/>
                    </a:cubicBezTo>
                    <a:cubicBezTo>
                      <a:pt x="750564" y="446844"/>
                      <a:pt x="686469" y="425695"/>
                      <a:pt x="607094" y="425695"/>
                    </a:cubicBezTo>
                    <a:cubicBezTo>
                      <a:pt x="465807" y="425695"/>
                      <a:pt x="368969" y="488004"/>
                      <a:pt x="316582" y="612623"/>
                    </a:cubicBezTo>
                    <a:lnTo>
                      <a:pt x="408260" y="638817"/>
                    </a:lnTo>
                    <a:cubicBezTo>
                      <a:pt x="443185" y="550314"/>
                      <a:pt x="506288" y="506062"/>
                      <a:pt x="597569" y="506062"/>
                    </a:cubicBezTo>
                    <a:cubicBezTo>
                      <a:pt x="646782" y="506062"/>
                      <a:pt x="687660" y="518914"/>
                      <a:pt x="720203" y="544618"/>
                    </a:cubicBezTo>
                    <a:cubicBezTo>
                      <a:pt x="752747" y="570322"/>
                      <a:pt x="769019" y="605095"/>
                      <a:pt x="769019" y="648937"/>
                    </a:cubicBezTo>
                    <a:cubicBezTo>
                      <a:pt x="769019" y="688792"/>
                      <a:pt x="754434" y="722667"/>
                      <a:pt x="725264" y="750563"/>
                    </a:cubicBezTo>
                    <a:cubicBezTo>
                      <a:pt x="696093" y="778459"/>
                      <a:pt x="647575" y="792407"/>
                      <a:pt x="579710" y="792407"/>
                    </a:cubicBezTo>
                    <a:lnTo>
                      <a:pt x="486841" y="792407"/>
                    </a:lnTo>
                    <a:lnTo>
                      <a:pt x="486841" y="872774"/>
                    </a:lnTo>
                    <a:lnTo>
                      <a:pt x="579710" y="872774"/>
                    </a:lnTo>
                    <a:cubicBezTo>
                      <a:pt x="648766" y="872774"/>
                      <a:pt x="702443" y="887288"/>
                      <a:pt x="740742" y="916316"/>
                    </a:cubicBezTo>
                    <a:cubicBezTo>
                      <a:pt x="779040" y="945344"/>
                      <a:pt x="798189" y="983316"/>
                      <a:pt x="798189" y="1030235"/>
                    </a:cubicBezTo>
                    <a:cubicBezTo>
                      <a:pt x="798189" y="1073575"/>
                      <a:pt x="782215" y="1110851"/>
                      <a:pt x="750267" y="1142065"/>
                    </a:cubicBezTo>
                    <a:cubicBezTo>
                      <a:pt x="718318" y="1173279"/>
                      <a:pt x="665832" y="1188885"/>
                      <a:pt x="592807" y="1188885"/>
                    </a:cubicBezTo>
                    <a:cubicBezTo>
                      <a:pt x="480491" y="1188885"/>
                      <a:pt x="410046" y="1139871"/>
                      <a:pt x="381471" y="1041843"/>
                    </a:cubicBezTo>
                    <a:lnTo>
                      <a:pt x="286816" y="1073395"/>
                    </a:lnTo>
                    <a:cubicBezTo>
                      <a:pt x="297135" y="1103359"/>
                      <a:pt x="311645" y="1130347"/>
                      <a:pt x="330348" y="1154357"/>
                    </a:cubicBezTo>
                    <a:lnTo>
                      <a:pt x="385128"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5" name="TextBox 104">
              <a:extLst>
                <a:ext uri="{FF2B5EF4-FFF2-40B4-BE49-F238E27FC236}">
                  <a16:creationId xmlns:a16="http://schemas.microsoft.com/office/drawing/2014/main" id="{0922DBFB-E7B2-4F1A-9B28-5E4E6623DF6A}"/>
                </a:ext>
              </a:extLst>
            </p:cNvPr>
            <p:cNvSpPr txBox="1"/>
            <p:nvPr/>
          </p:nvSpPr>
          <p:spPr>
            <a:xfrm>
              <a:off x="6581343" y="4051830"/>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Smart contracts enable secure, limited-time disclosures.</a:t>
              </a:r>
            </a:p>
          </p:txBody>
        </p:sp>
      </p:grpSp>
      <p:grpSp>
        <p:nvGrpSpPr>
          <p:cNvPr id="109" name="Group 108">
            <a:extLst>
              <a:ext uri="{FF2B5EF4-FFF2-40B4-BE49-F238E27FC236}">
                <a16:creationId xmlns:a16="http://schemas.microsoft.com/office/drawing/2014/main" id="{497C040E-BC92-406D-BB2D-2C06AFB4B1D4}"/>
              </a:ext>
            </a:extLst>
          </p:cNvPr>
          <p:cNvGrpSpPr/>
          <p:nvPr/>
        </p:nvGrpSpPr>
        <p:grpSpPr>
          <a:xfrm>
            <a:off x="5510579" y="4974954"/>
            <a:ext cx="6180306" cy="1204687"/>
            <a:chOff x="5510579" y="4974954"/>
            <a:chExt cx="6180306" cy="1204687"/>
          </a:xfrm>
        </p:grpSpPr>
        <p:grpSp>
          <p:nvGrpSpPr>
            <p:cNvPr id="11" name="Group 10">
              <a:extLst>
                <a:ext uri="{FF2B5EF4-FFF2-40B4-BE49-F238E27FC236}">
                  <a16:creationId xmlns:a16="http://schemas.microsoft.com/office/drawing/2014/main" id="{CCBA0F94-F3C8-41BD-A959-5BFC1087784B}"/>
                </a:ext>
              </a:extLst>
            </p:cNvPr>
            <p:cNvGrpSpPr/>
            <p:nvPr/>
          </p:nvGrpSpPr>
          <p:grpSpPr>
            <a:xfrm>
              <a:off x="5510579" y="4974954"/>
              <a:ext cx="6180306" cy="1204687"/>
              <a:chOff x="5637189" y="4724061"/>
              <a:chExt cx="6180306" cy="1204687"/>
            </a:xfrm>
          </p:grpSpPr>
          <p:sp>
            <p:nvSpPr>
              <p:cNvPr id="88" name="Freeform: Shape 87">
                <a:extLst>
                  <a:ext uri="{FF2B5EF4-FFF2-40B4-BE49-F238E27FC236}">
                    <a16:creationId xmlns:a16="http://schemas.microsoft.com/office/drawing/2014/main" id="{A94A2EDE-6C6F-4EE1-9FF5-777A568C0779}"/>
                  </a:ext>
                </a:extLst>
              </p:cNvPr>
              <p:cNvSpPr/>
              <p:nvPr/>
            </p:nvSpPr>
            <p:spPr>
              <a:xfrm>
                <a:off x="5968218" y="5295829"/>
                <a:ext cx="631626" cy="632919"/>
              </a:xfrm>
              <a:custGeom>
                <a:avLst/>
                <a:gdLst/>
                <a:ahLst/>
                <a:cxnLst/>
                <a:rect l="l" t="t" r="r" b="b"/>
                <a:pathLst>
                  <a:path w="631626" h="632919">
                    <a:moveTo>
                      <a:pt x="373614" y="0"/>
                    </a:moveTo>
                    <a:lnTo>
                      <a:pt x="500062" y="0"/>
                    </a:lnTo>
                    <a:lnTo>
                      <a:pt x="500062" y="555426"/>
                    </a:lnTo>
                    <a:lnTo>
                      <a:pt x="631626" y="555426"/>
                    </a:lnTo>
                    <a:lnTo>
                      <a:pt x="631626" y="632919"/>
                    </a:lnTo>
                    <a:lnTo>
                      <a:pt x="0" y="632919"/>
                    </a:lnTo>
                    <a:lnTo>
                      <a:pt x="0" y="567314"/>
                    </a:lnTo>
                    <a:lnTo>
                      <a:pt x="373614" y="0"/>
                    </a:lnTo>
                    <a:close/>
                    <a:moveTo>
                      <a:pt x="404217" y="81558"/>
                    </a:moveTo>
                    <a:cubicBezTo>
                      <a:pt x="387114" y="112874"/>
                      <a:pt x="372402" y="138243"/>
                      <a:pt x="360080" y="157665"/>
                    </a:cubicBezTo>
                    <a:lnTo>
                      <a:pt x="105966" y="555426"/>
                    </a:lnTo>
                    <a:lnTo>
                      <a:pt x="402431" y="555426"/>
                    </a:lnTo>
                    <a:lnTo>
                      <a:pt x="402431" y="171338"/>
                    </a:lnTo>
                    <a:cubicBezTo>
                      <a:pt x="402431" y="143588"/>
                      <a:pt x="403026" y="113661"/>
                      <a:pt x="404217" y="8155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lumMod val="75000"/>
                    </a:schemeClr>
                  </a:solidFill>
                </a:endParaRPr>
              </a:p>
            </p:txBody>
          </p:sp>
          <p:sp>
            <p:nvSpPr>
              <p:cNvPr id="81" name="Freeform: Shape 80">
                <a:extLst>
                  <a:ext uri="{FF2B5EF4-FFF2-40B4-BE49-F238E27FC236}">
                    <a16:creationId xmlns:a16="http://schemas.microsoft.com/office/drawing/2014/main" id="{BC89B094-A5B8-4205-9CAE-1EB46E2ECB51}"/>
                  </a:ext>
                </a:extLst>
              </p:cNvPr>
              <p:cNvSpPr/>
              <p:nvPr/>
            </p:nvSpPr>
            <p:spPr>
              <a:xfrm>
                <a:off x="5637189" y="4724061"/>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962655" y="1204686"/>
                    </a:lnTo>
                    <a:lnTo>
                      <a:pt x="962655" y="1127193"/>
                    </a:lnTo>
                    <a:lnTo>
                      <a:pt x="831091" y="1127193"/>
                    </a:lnTo>
                    <a:lnTo>
                      <a:pt x="831091" y="571767"/>
                    </a:lnTo>
                    <a:lnTo>
                      <a:pt x="704643" y="571767"/>
                    </a:lnTo>
                    <a:lnTo>
                      <a:pt x="331029" y="1139081"/>
                    </a:lnTo>
                    <a:lnTo>
                      <a:pt x="331029"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6" name="TextBox 105">
              <a:extLst>
                <a:ext uri="{FF2B5EF4-FFF2-40B4-BE49-F238E27FC236}">
                  <a16:creationId xmlns:a16="http://schemas.microsoft.com/office/drawing/2014/main" id="{556389BA-828A-4ECA-B099-3C57A1732EFD}"/>
                </a:ext>
              </a:extLst>
            </p:cNvPr>
            <p:cNvSpPr txBox="1"/>
            <p:nvPr/>
          </p:nvSpPr>
          <p:spPr>
            <a:xfrm>
              <a:off x="6540241" y="5315687"/>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If buyer interest meets reserve criteria, negotiation begins.</a:t>
              </a:r>
            </a:p>
          </p:txBody>
        </p:sp>
      </p:grpSp>
      <p:grpSp>
        <p:nvGrpSpPr>
          <p:cNvPr id="14" name="Group 13">
            <a:extLst>
              <a:ext uri="{FF2B5EF4-FFF2-40B4-BE49-F238E27FC236}">
                <a16:creationId xmlns:a16="http://schemas.microsoft.com/office/drawing/2014/main" id="{7EF6670C-3E86-4229-93DA-929D029475CB}"/>
              </a:ext>
            </a:extLst>
          </p:cNvPr>
          <p:cNvGrpSpPr/>
          <p:nvPr/>
        </p:nvGrpSpPr>
        <p:grpSpPr>
          <a:xfrm>
            <a:off x="5553006" y="2208270"/>
            <a:ext cx="6180306" cy="1204686"/>
            <a:chOff x="5553006" y="2208270"/>
            <a:chExt cx="6180306" cy="1204686"/>
          </a:xfrm>
        </p:grpSpPr>
        <p:grpSp>
          <p:nvGrpSpPr>
            <p:cNvPr id="9" name="Group 8">
              <a:extLst>
                <a:ext uri="{FF2B5EF4-FFF2-40B4-BE49-F238E27FC236}">
                  <a16:creationId xmlns:a16="http://schemas.microsoft.com/office/drawing/2014/main" id="{6D116CE9-F5BC-4916-B153-B0BA3E4E5BEC}"/>
                </a:ext>
              </a:extLst>
            </p:cNvPr>
            <p:cNvGrpSpPr/>
            <p:nvPr/>
          </p:nvGrpSpPr>
          <p:grpSpPr>
            <a:xfrm>
              <a:off x="5553006" y="2208270"/>
              <a:ext cx="6180306" cy="1204686"/>
              <a:chOff x="5675086" y="1955519"/>
              <a:chExt cx="6180306" cy="1204686"/>
            </a:xfrm>
          </p:grpSpPr>
          <p:sp>
            <p:nvSpPr>
              <p:cNvPr id="90" name="Freeform: Shape 89">
                <a:extLst>
                  <a:ext uri="{FF2B5EF4-FFF2-40B4-BE49-F238E27FC236}">
                    <a16:creationId xmlns:a16="http://schemas.microsoft.com/office/drawing/2014/main" id="{AAF96CE9-0BE2-462E-868A-FA73CC503884}"/>
                  </a:ext>
                </a:extLst>
              </p:cNvPr>
              <p:cNvSpPr/>
              <p:nvPr/>
            </p:nvSpPr>
            <p:spPr>
              <a:xfrm>
                <a:off x="5993816" y="2371653"/>
                <a:ext cx="576858" cy="788552"/>
              </a:xfrm>
              <a:custGeom>
                <a:avLst/>
                <a:gdLst/>
                <a:ahLst/>
                <a:cxnLst/>
                <a:rect l="l" t="t" r="r" b="b"/>
                <a:pathLst>
                  <a:path w="576858" h="788552">
                    <a:moveTo>
                      <a:pt x="291703" y="0"/>
                    </a:moveTo>
                    <a:cubicBezTo>
                      <a:pt x="375444" y="0"/>
                      <a:pt x="443508" y="23812"/>
                      <a:pt x="495896" y="71437"/>
                    </a:cubicBezTo>
                    <a:cubicBezTo>
                      <a:pt x="548283" y="119062"/>
                      <a:pt x="574477" y="177204"/>
                      <a:pt x="574477" y="245864"/>
                    </a:cubicBezTo>
                    <a:cubicBezTo>
                      <a:pt x="574477" y="293092"/>
                      <a:pt x="562075" y="338534"/>
                      <a:pt x="537270" y="382190"/>
                    </a:cubicBezTo>
                    <a:cubicBezTo>
                      <a:pt x="512465" y="425847"/>
                      <a:pt x="465535" y="478036"/>
                      <a:pt x="396478" y="538758"/>
                    </a:cubicBezTo>
                    <a:cubicBezTo>
                      <a:pt x="327422" y="599479"/>
                      <a:pt x="238125" y="668139"/>
                      <a:pt x="128588" y="744736"/>
                    </a:cubicBezTo>
                    <a:lnTo>
                      <a:pt x="576858" y="744736"/>
                    </a:lnTo>
                    <a:lnTo>
                      <a:pt x="576858" y="788552"/>
                    </a:lnTo>
                    <a:lnTo>
                      <a:pt x="0" y="788552"/>
                    </a:lnTo>
                    <a:lnTo>
                      <a:pt x="0" y="744736"/>
                    </a:lnTo>
                    <a:cubicBezTo>
                      <a:pt x="227807" y="574079"/>
                      <a:pt x="363637" y="461665"/>
                      <a:pt x="407492" y="407491"/>
                    </a:cubicBezTo>
                    <a:cubicBezTo>
                      <a:pt x="451346" y="353318"/>
                      <a:pt x="473274" y="299640"/>
                      <a:pt x="473274" y="246459"/>
                    </a:cubicBezTo>
                    <a:cubicBezTo>
                      <a:pt x="473274" y="196850"/>
                      <a:pt x="454819" y="156765"/>
                      <a:pt x="417910" y="126206"/>
                    </a:cubicBezTo>
                    <a:cubicBezTo>
                      <a:pt x="381000" y="95647"/>
                      <a:pt x="338535" y="80367"/>
                      <a:pt x="290513" y="80367"/>
                    </a:cubicBezTo>
                    <a:cubicBezTo>
                      <a:pt x="240903" y="80367"/>
                      <a:pt x="197049" y="97135"/>
                      <a:pt x="158949" y="130671"/>
                    </a:cubicBezTo>
                    <a:cubicBezTo>
                      <a:pt x="120849" y="164207"/>
                      <a:pt x="99418" y="209748"/>
                      <a:pt x="94655" y="267295"/>
                    </a:cubicBezTo>
                    <a:lnTo>
                      <a:pt x="0" y="238720"/>
                    </a:lnTo>
                    <a:cubicBezTo>
                      <a:pt x="39688" y="79573"/>
                      <a:pt x="136922" y="0"/>
                      <a:pt x="291703" y="0"/>
                    </a:cubicBezTo>
                    <a:close/>
                  </a:path>
                </a:pathLst>
              </a:custGeom>
              <a:solidFill>
                <a:srgbClr val="BA93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AB456AE9-B3A4-4D51-950C-237232CD6EA2}"/>
                  </a:ext>
                </a:extLst>
              </p:cNvPr>
              <p:cNvSpPr/>
              <p:nvPr/>
            </p:nvSpPr>
            <p:spPr>
              <a:xfrm>
                <a:off x="5675086" y="1955519"/>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895588" y="1204686"/>
                    </a:lnTo>
                    <a:lnTo>
                      <a:pt x="895588" y="1160870"/>
                    </a:lnTo>
                    <a:lnTo>
                      <a:pt x="447318" y="1160870"/>
                    </a:lnTo>
                    <a:cubicBezTo>
                      <a:pt x="556855" y="1084273"/>
                      <a:pt x="646152" y="1015613"/>
                      <a:pt x="715208" y="954892"/>
                    </a:cubicBezTo>
                    <a:cubicBezTo>
                      <a:pt x="784265" y="894170"/>
                      <a:pt x="831195" y="841981"/>
                      <a:pt x="856000" y="798324"/>
                    </a:cubicBezTo>
                    <a:cubicBezTo>
                      <a:pt x="880805" y="754668"/>
                      <a:pt x="893207" y="709226"/>
                      <a:pt x="893207" y="661998"/>
                    </a:cubicBezTo>
                    <a:cubicBezTo>
                      <a:pt x="893207" y="593338"/>
                      <a:pt x="867013" y="535196"/>
                      <a:pt x="814626" y="487571"/>
                    </a:cubicBezTo>
                    <a:cubicBezTo>
                      <a:pt x="762238" y="439946"/>
                      <a:pt x="694174" y="416134"/>
                      <a:pt x="610433" y="416134"/>
                    </a:cubicBezTo>
                    <a:cubicBezTo>
                      <a:pt x="455652" y="416134"/>
                      <a:pt x="358418" y="495707"/>
                      <a:pt x="318730" y="654854"/>
                    </a:cubicBezTo>
                    <a:lnTo>
                      <a:pt x="413385" y="683429"/>
                    </a:lnTo>
                    <a:cubicBezTo>
                      <a:pt x="418148" y="625882"/>
                      <a:pt x="439579" y="580341"/>
                      <a:pt x="477679" y="546805"/>
                    </a:cubicBezTo>
                    <a:cubicBezTo>
                      <a:pt x="515779" y="513269"/>
                      <a:pt x="559633" y="496501"/>
                      <a:pt x="609243" y="496501"/>
                    </a:cubicBezTo>
                    <a:cubicBezTo>
                      <a:pt x="657265" y="496501"/>
                      <a:pt x="699730" y="511781"/>
                      <a:pt x="736640" y="542340"/>
                    </a:cubicBezTo>
                    <a:cubicBezTo>
                      <a:pt x="773549" y="572899"/>
                      <a:pt x="792004" y="612984"/>
                      <a:pt x="792004" y="662593"/>
                    </a:cubicBezTo>
                    <a:cubicBezTo>
                      <a:pt x="792004" y="715774"/>
                      <a:pt x="770076" y="769452"/>
                      <a:pt x="726222" y="823625"/>
                    </a:cubicBezTo>
                    <a:cubicBezTo>
                      <a:pt x="682367" y="877799"/>
                      <a:pt x="546537" y="990213"/>
                      <a:pt x="318730" y="1160870"/>
                    </a:cubicBezTo>
                    <a:lnTo>
                      <a:pt x="318730"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7" name="TextBox 106">
              <a:extLst>
                <a:ext uri="{FF2B5EF4-FFF2-40B4-BE49-F238E27FC236}">
                  <a16:creationId xmlns:a16="http://schemas.microsoft.com/office/drawing/2014/main" id="{76877FE7-BCAF-4859-A4FF-3F0AB65AA78A}"/>
                </a:ext>
              </a:extLst>
            </p:cNvPr>
            <p:cNvSpPr txBox="1"/>
            <p:nvPr/>
          </p:nvSpPr>
          <p:spPr>
            <a:xfrm>
              <a:off x="6566719" y="2654558"/>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RPM notifies qualified buyers who meet intent thresholds.</a:t>
              </a:r>
            </a:p>
          </p:txBody>
        </p:sp>
      </p:grpSp>
      <p:sp>
        <p:nvSpPr>
          <p:cNvPr id="112" name="Rectangle: Rounded Corners 111">
            <a:extLst>
              <a:ext uri="{FF2B5EF4-FFF2-40B4-BE49-F238E27FC236}">
                <a16:creationId xmlns:a16="http://schemas.microsoft.com/office/drawing/2014/main" id="{421FCCD0-EE4B-48EA-A29C-9E197ED515EA}"/>
              </a:ext>
            </a:extLst>
          </p:cNvPr>
          <p:cNvSpPr/>
          <p:nvPr/>
        </p:nvSpPr>
        <p:spPr>
          <a:xfrm rot="1649373">
            <a:off x="4963354" y="-4945461"/>
            <a:ext cx="2240610" cy="2733451"/>
          </a:xfrm>
          <a:prstGeom prst="roundRect">
            <a:avLst>
              <a:gd name="adj" fmla="val 7527"/>
            </a:avLst>
          </a:prstGeom>
          <a:solidFill>
            <a:srgbClr val="FED154">
              <a:alpha val="90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50000"/>
                  </a:schemeClr>
                </a:solidFill>
              </a:rPr>
              <a:t>CRM-READY AGENT PORTALS</a:t>
            </a:r>
          </a:p>
          <a:p>
            <a:pPr algn="ctr"/>
            <a:endParaRPr lang="en-US" sz="2000" dirty="0">
              <a:solidFill>
                <a:schemeClr val="accent4">
                  <a:lumMod val="50000"/>
                </a:schemeClr>
              </a:solidFill>
            </a:endParaRPr>
          </a:p>
          <a:p>
            <a:pPr algn="ctr"/>
            <a:r>
              <a:rPr lang="en-US" sz="1600" dirty="0">
                <a:solidFill>
                  <a:srgbClr val="CA8702"/>
                </a:solidFill>
              </a:rPr>
              <a:t>Broker adoption made simple</a:t>
            </a:r>
            <a:r>
              <a:rPr lang="en-US" dirty="0">
                <a:solidFill>
                  <a:schemeClr val="accent4">
                    <a:lumMod val="50000"/>
                  </a:schemeClr>
                </a:solidFill>
              </a:rPr>
              <a:t>.</a:t>
            </a:r>
          </a:p>
        </p:txBody>
      </p:sp>
      <p:sp>
        <p:nvSpPr>
          <p:cNvPr id="113" name="Rectangle: Rounded Corners 112">
            <a:extLst>
              <a:ext uri="{FF2B5EF4-FFF2-40B4-BE49-F238E27FC236}">
                <a16:creationId xmlns:a16="http://schemas.microsoft.com/office/drawing/2014/main" id="{3AB569E0-5222-4C42-B085-589727B12C33}"/>
              </a:ext>
            </a:extLst>
          </p:cNvPr>
          <p:cNvSpPr/>
          <p:nvPr/>
        </p:nvSpPr>
        <p:spPr>
          <a:xfrm rot="784065">
            <a:off x="4963354" y="-4800564"/>
            <a:ext cx="2240610" cy="2733451"/>
          </a:xfrm>
          <a:prstGeom prst="roundRect">
            <a:avLst>
              <a:gd name="adj" fmla="val 7527"/>
            </a:avLst>
          </a:prstGeom>
          <a:solidFill>
            <a:srgbClr val="F5A302">
              <a:alpha val="84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20000"/>
                    <a:lumOff val="80000"/>
                  </a:schemeClr>
                </a:solidFill>
              </a:rPr>
              <a:t>GIS + PUBLIC DATA INTEGRATION</a:t>
            </a:r>
          </a:p>
          <a:p>
            <a:pPr algn="ctr"/>
            <a:endParaRPr lang="en-US" sz="2000" dirty="0">
              <a:solidFill>
                <a:schemeClr val="accent4">
                  <a:lumMod val="20000"/>
                  <a:lumOff val="80000"/>
                </a:schemeClr>
              </a:solidFill>
            </a:endParaRPr>
          </a:p>
          <a:p>
            <a:pPr algn="ctr"/>
            <a:r>
              <a:rPr lang="en-US" sz="1600" dirty="0">
                <a:solidFill>
                  <a:schemeClr val="accent4">
                    <a:lumMod val="40000"/>
                    <a:lumOff val="60000"/>
                  </a:schemeClr>
                </a:solidFill>
              </a:rPr>
              <a:t>Identify unlisted/unimproved property.</a:t>
            </a:r>
            <a:endParaRPr lang="en-US" sz="1600" dirty="0">
              <a:solidFill>
                <a:schemeClr val="accent4">
                  <a:lumMod val="20000"/>
                  <a:lumOff val="80000"/>
                </a:schemeClr>
              </a:solidFill>
            </a:endParaRPr>
          </a:p>
        </p:txBody>
      </p:sp>
      <p:sp>
        <p:nvSpPr>
          <p:cNvPr id="114" name="Rectangle: Rounded Corners 113">
            <a:extLst>
              <a:ext uri="{FF2B5EF4-FFF2-40B4-BE49-F238E27FC236}">
                <a16:creationId xmlns:a16="http://schemas.microsoft.com/office/drawing/2014/main" id="{5CF0F517-370F-49BE-9DF1-C603A3B1866D}"/>
              </a:ext>
            </a:extLst>
          </p:cNvPr>
          <p:cNvSpPr/>
          <p:nvPr/>
        </p:nvSpPr>
        <p:spPr>
          <a:xfrm>
            <a:off x="4963354" y="-4582653"/>
            <a:ext cx="2240610" cy="2733451"/>
          </a:xfrm>
          <a:prstGeom prst="roundRect">
            <a:avLst>
              <a:gd name="adj" fmla="val 7527"/>
            </a:avLst>
          </a:prstGeom>
          <a:solidFill>
            <a:srgbClr val="CA8702">
              <a:alpha val="89804"/>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40000"/>
                    <a:lumOff val="60000"/>
                  </a:schemeClr>
                </a:solidFill>
              </a:rPr>
              <a:t>SMART CONTRACTS (BLOCKCHAIN)</a:t>
            </a:r>
          </a:p>
          <a:p>
            <a:pPr algn="ctr"/>
            <a:endParaRPr lang="en-US" sz="2000" dirty="0">
              <a:solidFill>
                <a:schemeClr val="accent4">
                  <a:lumMod val="50000"/>
                </a:schemeClr>
              </a:solidFill>
            </a:endParaRPr>
          </a:p>
          <a:p>
            <a:pPr algn="ctr"/>
            <a:r>
              <a:rPr lang="en-US" sz="1600" dirty="0">
                <a:solidFill>
                  <a:schemeClr val="accent4">
                    <a:lumMod val="40000"/>
                    <a:lumOff val="60000"/>
                  </a:schemeClr>
                </a:solidFill>
              </a:rPr>
              <a:t>Secure offer handling.</a:t>
            </a:r>
          </a:p>
        </p:txBody>
      </p:sp>
      <p:sp>
        <p:nvSpPr>
          <p:cNvPr id="115" name="Rectangle: Rounded Corners 114">
            <a:extLst>
              <a:ext uri="{FF2B5EF4-FFF2-40B4-BE49-F238E27FC236}">
                <a16:creationId xmlns:a16="http://schemas.microsoft.com/office/drawing/2014/main" id="{A1EB457B-6CD7-493C-BE3A-36DA09EE23CD}"/>
              </a:ext>
            </a:extLst>
          </p:cNvPr>
          <p:cNvSpPr/>
          <p:nvPr/>
        </p:nvSpPr>
        <p:spPr>
          <a:xfrm rot="20871110">
            <a:off x="4963354" y="-4787805"/>
            <a:ext cx="2240610" cy="2733451"/>
          </a:xfrm>
          <a:prstGeom prst="roundRect">
            <a:avLst>
              <a:gd name="adj" fmla="val 7527"/>
            </a:avLst>
          </a:prstGeom>
          <a:solidFill>
            <a:srgbClr val="F5A302">
              <a:alpha val="84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20000"/>
                    <a:lumOff val="80000"/>
                  </a:schemeClr>
                </a:solidFill>
              </a:rPr>
              <a:t>RESERVE PRICE ENGINE</a:t>
            </a:r>
          </a:p>
          <a:p>
            <a:pPr algn="ctr"/>
            <a:endParaRPr lang="en-US" dirty="0">
              <a:solidFill>
                <a:schemeClr val="accent4">
                  <a:lumMod val="50000"/>
                </a:schemeClr>
              </a:solidFill>
            </a:endParaRPr>
          </a:p>
          <a:p>
            <a:pPr algn="ctr"/>
            <a:r>
              <a:rPr lang="en-US" sz="1600" dirty="0">
                <a:solidFill>
                  <a:schemeClr val="accent4">
                    <a:lumMod val="40000"/>
                    <a:lumOff val="60000"/>
                  </a:schemeClr>
                </a:solidFill>
              </a:rPr>
              <a:t>Confidential pricing logic.</a:t>
            </a:r>
          </a:p>
        </p:txBody>
      </p:sp>
      <p:sp>
        <p:nvSpPr>
          <p:cNvPr id="116" name="Rectangle: Rounded Corners 115">
            <a:extLst>
              <a:ext uri="{FF2B5EF4-FFF2-40B4-BE49-F238E27FC236}">
                <a16:creationId xmlns:a16="http://schemas.microsoft.com/office/drawing/2014/main" id="{9FCE284B-940A-4AFF-849F-8D27FFC9DC33}"/>
              </a:ext>
            </a:extLst>
          </p:cNvPr>
          <p:cNvSpPr/>
          <p:nvPr/>
        </p:nvSpPr>
        <p:spPr>
          <a:xfrm rot="20468492">
            <a:off x="4963354" y="-4871405"/>
            <a:ext cx="2240610" cy="2733451"/>
          </a:xfrm>
          <a:prstGeom prst="roundRect">
            <a:avLst>
              <a:gd name="adj" fmla="val 7527"/>
            </a:avLst>
          </a:prstGeom>
          <a:solidFill>
            <a:srgbClr val="FED154">
              <a:alpha val="90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50000"/>
                  </a:schemeClr>
                </a:solidFill>
              </a:rPr>
              <a:t>AI BEHAVIORAL SIGNAL MODELING </a:t>
            </a:r>
          </a:p>
          <a:p>
            <a:pPr algn="ctr"/>
            <a:endParaRPr lang="en-US" dirty="0">
              <a:solidFill>
                <a:schemeClr val="accent4">
                  <a:lumMod val="50000"/>
                </a:schemeClr>
              </a:solidFill>
            </a:endParaRPr>
          </a:p>
          <a:p>
            <a:pPr algn="ctr"/>
            <a:r>
              <a:rPr lang="en-US" sz="1600" dirty="0">
                <a:solidFill>
                  <a:schemeClr val="accent4">
                    <a:lumMod val="75000"/>
                  </a:schemeClr>
                </a:solidFill>
              </a:rPr>
              <a:t>Predict buyer/seller intent.</a:t>
            </a:r>
          </a:p>
        </p:txBody>
      </p:sp>
    </p:spTree>
    <p:extLst>
      <p:ext uri="{BB962C8B-B14F-4D97-AF65-F5344CB8AC3E}">
        <p14:creationId xmlns:p14="http://schemas.microsoft.com/office/powerpoint/2010/main" val="3840838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7200">
              <a:srgbClr val="D2D2D2"/>
            </a:gs>
            <a:gs pos="100000">
              <a:schemeClr val="bg1">
                <a:lumMod val="95000"/>
              </a:schemeClr>
            </a:gs>
            <a:gs pos="0">
              <a:schemeClr val="bg1">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122B26-F4C7-475A-9FDF-44998A21B31A}"/>
              </a:ext>
            </a:extLst>
          </p:cNvPr>
          <p:cNvSpPr/>
          <p:nvPr/>
        </p:nvSpPr>
        <p:spPr>
          <a:xfrm rot="1649373">
            <a:off x="9021271" y="2443998"/>
            <a:ext cx="2240610" cy="2733451"/>
          </a:xfrm>
          <a:prstGeom prst="roundRect">
            <a:avLst>
              <a:gd name="adj" fmla="val 7527"/>
            </a:avLst>
          </a:prstGeom>
          <a:solidFill>
            <a:srgbClr val="FED154">
              <a:alpha val="90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50000"/>
                  </a:schemeClr>
                </a:solidFill>
              </a:rPr>
              <a:t>CRM-READY AGENT PORTALS</a:t>
            </a:r>
          </a:p>
          <a:p>
            <a:pPr algn="ctr"/>
            <a:endParaRPr lang="en-US" sz="2000" dirty="0">
              <a:solidFill>
                <a:schemeClr val="accent4">
                  <a:lumMod val="50000"/>
                </a:schemeClr>
              </a:solidFill>
            </a:endParaRPr>
          </a:p>
          <a:p>
            <a:pPr algn="ctr"/>
            <a:r>
              <a:rPr lang="en-US" sz="1600" dirty="0">
                <a:solidFill>
                  <a:srgbClr val="CA8702"/>
                </a:solidFill>
              </a:rPr>
              <a:t>Broker adoption made simple</a:t>
            </a:r>
            <a:r>
              <a:rPr lang="en-US" dirty="0">
                <a:solidFill>
                  <a:schemeClr val="accent4">
                    <a:lumMod val="50000"/>
                  </a:schemeClr>
                </a:solidFill>
              </a:rPr>
              <a:t>.</a:t>
            </a:r>
          </a:p>
        </p:txBody>
      </p:sp>
      <p:sp>
        <p:nvSpPr>
          <p:cNvPr id="33" name="Rectangle: Rounded Corners 32">
            <a:extLst>
              <a:ext uri="{FF2B5EF4-FFF2-40B4-BE49-F238E27FC236}">
                <a16:creationId xmlns:a16="http://schemas.microsoft.com/office/drawing/2014/main" id="{22E3F50C-CCA3-4FD4-A5D5-136773C2083C}"/>
              </a:ext>
            </a:extLst>
          </p:cNvPr>
          <p:cNvSpPr/>
          <p:nvPr/>
        </p:nvSpPr>
        <p:spPr>
          <a:xfrm rot="784065">
            <a:off x="7070611" y="1693383"/>
            <a:ext cx="2240610" cy="2733451"/>
          </a:xfrm>
          <a:prstGeom prst="roundRect">
            <a:avLst>
              <a:gd name="adj" fmla="val 7527"/>
            </a:avLst>
          </a:prstGeom>
          <a:solidFill>
            <a:srgbClr val="F5A302">
              <a:alpha val="84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20000"/>
                    <a:lumOff val="80000"/>
                  </a:schemeClr>
                </a:solidFill>
              </a:rPr>
              <a:t>GIS + PUBLIC DATA INTEGRATION</a:t>
            </a:r>
          </a:p>
          <a:p>
            <a:pPr algn="ctr"/>
            <a:endParaRPr lang="en-US" sz="2000" dirty="0">
              <a:solidFill>
                <a:schemeClr val="accent4">
                  <a:lumMod val="20000"/>
                  <a:lumOff val="80000"/>
                </a:schemeClr>
              </a:solidFill>
            </a:endParaRPr>
          </a:p>
          <a:p>
            <a:pPr algn="ctr"/>
            <a:r>
              <a:rPr lang="en-US" sz="1600" dirty="0">
                <a:solidFill>
                  <a:schemeClr val="accent4">
                    <a:lumMod val="40000"/>
                    <a:lumOff val="60000"/>
                  </a:schemeClr>
                </a:solidFill>
              </a:rPr>
              <a:t>Identify unlisted/unimproved property.</a:t>
            </a:r>
            <a:endParaRPr lang="en-US" sz="1600" dirty="0">
              <a:solidFill>
                <a:schemeClr val="accent4">
                  <a:lumMod val="20000"/>
                  <a:lumOff val="80000"/>
                </a:schemeClr>
              </a:solidFill>
            </a:endParaRPr>
          </a:p>
        </p:txBody>
      </p:sp>
      <p:pic>
        <p:nvPicPr>
          <p:cNvPr id="2050" name="Picture 2">
            <a:extLst>
              <a:ext uri="{FF2B5EF4-FFF2-40B4-BE49-F238E27FC236}">
                <a16:creationId xmlns:a16="http://schemas.microsoft.com/office/drawing/2014/main" id="{084DCE03-A72C-4EC7-899D-F9A50635F11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val="0"/>
              </a:ext>
            </a:extLst>
          </a:blip>
          <a:srcRect l="50867" t="505"/>
          <a:stretch/>
        </p:blipFill>
        <p:spPr bwMode="auto">
          <a:xfrm>
            <a:off x="-7346513" y="0"/>
            <a:ext cx="5110855" cy="6274744"/>
          </a:xfrm>
          <a:prstGeom prst="roundRect">
            <a:avLst>
              <a:gd name="adj" fmla="val 10703"/>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750A12-1AEC-4BA0-9B76-9A99DC777755}"/>
              </a:ext>
            </a:extLst>
          </p:cNvPr>
          <p:cNvSpPr txBox="1"/>
          <p:nvPr/>
        </p:nvSpPr>
        <p:spPr>
          <a:xfrm>
            <a:off x="4340845" y="4962412"/>
            <a:ext cx="5974772" cy="584775"/>
          </a:xfrm>
          <a:prstGeom prst="rect">
            <a:avLst/>
          </a:prstGeom>
          <a:noFill/>
        </p:spPr>
        <p:txBody>
          <a:bodyPr wrap="square" rtlCol="0">
            <a:spAutoFit/>
          </a:bodyPr>
          <a:lstStyle/>
          <a:p>
            <a:r>
              <a:rPr lang="en-US" sz="3200" dirty="0">
                <a:solidFill>
                  <a:schemeClr val="tx1">
                    <a:lumMod val="75000"/>
                    <a:lumOff val="25000"/>
                  </a:schemeClr>
                </a:solidFill>
                <a:latin typeface="Microsoft New Tai Lue" panose="020B0502040204020203" pitchFamily="34" charset="0"/>
                <a:cs typeface="Microsoft New Tai Lue" panose="020B0502040204020203" pitchFamily="34" charset="0"/>
              </a:rPr>
              <a:t>Technology</a:t>
            </a:r>
            <a:r>
              <a:rPr lang="en-US" sz="3200" dirty="0">
                <a:solidFill>
                  <a:schemeClr val="bg1"/>
                </a:solidFill>
                <a:latin typeface="Microsoft New Tai Lue" panose="020B0502040204020203" pitchFamily="34" charset="0"/>
                <a:cs typeface="Microsoft New Tai Lue" panose="020B0502040204020203" pitchFamily="34" charset="0"/>
              </a:rPr>
              <a:t> </a:t>
            </a:r>
            <a:r>
              <a:rPr lang="en-US" sz="3200" dirty="0">
                <a:solidFill>
                  <a:srgbClr val="F5A302"/>
                </a:solidFill>
                <a:latin typeface="Microsoft New Tai Lue" panose="020B0502040204020203" pitchFamily="34" charset="0"/>
                <a:cs typeface="Microsoft New Tai Lue" panose="020B0502040204020203" pitchFamily="34" charset="0"/>
              </a:rPr>
              <a:t>Stack</a:t>
            </a:r>
            <a:endParaRPr lang="en-US" sz="5400" dirty="0">
              <a:solidFill>
                <a:srgbClr val="F5A302"/>
              </a:solidFill>
              <a:latin typeface="Microsoft New Tai Lue" panose="020B0502040204020203" pitchFamily="34" charset="0"/>
              <a:cs typeface="Microsoft New Tai Lue" panose="020B0502040204020203" pitchFamily="34" charset="0"/>
            </a:endParaRP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sp>
        <p:nvSpPr>
          <p:cNvPr id="80" name="Freeform: Shape 79">
            <a:extLst>
              <a:ext uri="{FF2B5EF4-FFF2-40B4-BE49-F238E27FC236}">
                <a16:creationId xmlns:a16="http://schemas.microsoft.com/office/drawing/2014/main" id="{48231772-82B8-4447-B062-3C5F74A33F54}"/>
              </a:ext>
            </a:extLst>
          </p:cNvPr>
          <p:cNvSpPr/>
          <p:nvPr/>
        </p:nvSpPr>
        <p:spPr>
          <a:xfrm>
            <a:off x="6069422" y="12714879"/>
            <a:ext cx="298251" cy="473868"/>
          </a:xfrm>
          <a:custGeom>
            <a:avLst/>
            <a:gdLst/>
            <a:ahLst/>
            <a:cxnLst/>
            <a:rect l="l" t="t" r="r" b="b"/>
            <a:pathLst>
              <a:path w="298251" h="473868">
                <a:moveTo>
                  <a:pt x="298251" y="0"/>
                </a:moveTo>
                <a:cubicBezTo>
                  <a:pt x="297060" y="32103"/>
                  <a:pt x="296465" y="62030"/>
                  <a:pt x="296465" y="89780"/>
                </a:cubicBezTo>
                <a:lnTo>
                  <a:pt x="296465" y="473868"/>
                </a:lnTo>
                <a:lnTo>
                  <a:pt x="0" y="473868"/>
                </a:lnTo>
                <a:lnTo>
                  <a:pt x="254114" y="76107"/>
                </a:lnTo>
                <a:cubicBezTo>
                  <a:pt x="266436" y="56685"/>
                  <a:pt x="281148" y="31316"/>
                  <a:pt x="298251"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B7A6DBA4-5519-4C18-9593-AFD8F9166FCC}"/>
              </a:ext>
            </a:extLst>
          </p:cNvPr>
          <p:cNvGrpSpPr/>
          <p:nvPr/>
        </p:nvGrpSpPr>
        <p:grpSpPr>
          <a:xfrm>
            <a:off x="5675086" y="7774599"/>
            <a:ext cx="6180306" cy="1204686"/>
            <a:chOff x="5553239" y="687999"/>
            <a:chExt cx="6180306" cy="1204686"/>
          </a:xfrm>
        </p:grpSpPr>
        <p:grpSp>
          <p:nvGrpSpPr>
            <p:cNvPr id="8" name="Group 7">
              <a:extLst>
                <a:ext uri="{FF2B5EF4-FFF2-40B4-BE49-F238E27FC236}">
                  <a16:creationId xmlns:a16="http://schemas.microsoft.com/office/drawing/2014/main" id="{6A1B8FC8-FBA8-4B19-A671-4E01A63352DB}"/>
                </a:ext>
              </a:extLst>
            </p:cNvPr>
            <p:cNvGrpSpPr/>
            <p:nvPr/>
          </p:nvGrpSpPr>
          <p:grpSpPr>
            <a:xfrm>
              <a:off x="5553239" y="687999"/>
              <a:ext cx="6180306" cy="1204686"/>
              <a:chOff x="5679849" y="437106"/>
              <a:chExt cx="6180306" cy="1204686"/>
            </a:xfrm>
          </p:grpSpPr>
          <p:sp>
            <p:nvSpPr>
              <p:cNvPr id="91" name="Freeform: Shape 90">
                <a:extLst>
                  <a:ext uri="{FF2B5EF4-FFF2-40B4-BE49-F238E27FC236}">
                    <a16:creationId xmlns:a16="http://schemas.microsoft.com/office/drawing/2014/main" id="{F0580007-5908-402F-A831-33C0E1B1C50F}"/>
                  </a:ext>
                </a:extLst>
              </p:cNvPr>
              <p:cNvSpPr/>
              <p:nvPr/>
            </p:nvSpPr>
            <p:spPr>
              <a:xfrm>
                <a:off x="6074185" y="890588"/>
                <a:ext cx="318216" cy="751204"/>
              </a:xfrm>
              <a:custGeom>
                <a:avLst/>
                <a:gdLst/>
                <a:ahLst/>
                <a:cxnLst/>
                <a:rect l="l" t="t" r="r" b="b"/>
                <a:pathLst>
                  <a:path w="321468" h="736989">
                    <a:moveTo>
                      <a:pt x="248245" y="0"/>
                    </a:moveTo>
                    <a:lnTo>
                      <a:pt x="321468" y="0"/>
                    </a:lnTo>
                    <a:lnTo>
                      <a:pt x="321468" y="736989"/>
                    </a:lnTo>
                    <a:lnTo>
                      <a:pt x="223837" y="736989"/>
                    </a:lnTo>
                    <a:lnTo>
                      <a:pt x="223837" y="126206"/>
                    </a:lnTo>
                    <a:cubicBezTo>
                      <a:pt x="152003" y="201215"/>
                      <a:pt x="77390" y="259754"/>
                      <a:pt x="0" y="301823"/>
                    </a:cubicBezTo>
                    <a:lnTo>
                      <a:pt x="0" y="199430"/>
                    </a:lnTo>
                    <a:cubicBezTo>
                      <a:pt x="106759" y="143470"/>
                      <a:pt x="189507" y="76994"/>
                      <a:pt x="248245" y="0"/>
                    </a:cubicBezTo>
                    <a:close/>
                  </a:path>
                </a:pathLst>
              </a:custGeom>
              <a:solidFill>
                <a:srgbClr val="BA93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36DBA4C3-8624-4C7D-BEB2-76ADC6D4F538}"/>
                  </a:ext>
                </a:extLst>
              </p:cNvPr>
              <p:cNvSpPr/>
              <p:nvPr/>
            </p:nvSpPr>
            <p:spPr>
              <a:xfrm>
                <a:off x="5679849" y="437106"/>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709255" y="1204686"/>
                    </a:lnTo>
                    <a:lnTo>
                      <a:pt x="709255" y="467697"/>
                    </a:lnTo>
                    <a:lnTo>
                      <a:pt x="636032" y="467697"/>
                    </a:lnTo>
                    <a:cubicBezTo>
                      <a:pt x="577294" y="544691"/>
                      <a:pt x="494546" y="611167"/>
                      <a:pt x="387787" y="667127"/>
                    </a:cubicBezTo>
                    <a:lnTo>
                      <a:pt x="387787" y="769520"/>
                    </a:lnTo>
                    <a:cubicBezTo>
                      <a:pt x="465177" y="727451"/>
                      <a:pt x="539790" y="668912"/>
                      <a:pt x="611624" y="593903"/>
                    </a:cubicBezTo>
                    <a:lnTo>
                      <a:pt x="611624"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TextBox 11">
              <a:extLst>
                <a:ext uri="{FF2B5EF4-FFF2-40B4-BE49-F238E27FC236}">
                  <a16:creationId xmlns:a16="http://schemas.microsoft.com/office/drawing/2014/main" id="{DCD0F920-191A-402F-BF0C-00F314B4BABB}"/>
                </a:ext>
              </a:extLst>
            </p:cNvPr>
            <p:cNvSpPr txBox="1"/>
            <p:nvPr/>
          </p:nvSpPr>
          <p:spPr>
            <a:xfrm>
              <a:off x="6564627" y="1101239"/>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Sellers (or their agents) set a confidential reserve price.</a:t>
              </a:r>
            </a:p>
          </p:txBody>
        </p:sp>
      </p:grpSp>
      <p:grpSp>
        <p:nvGrpSpPr>
          <p:cNvPr id="108" name="Group 107">
            <a:extLst>
              <a:ext uri="{FF2B5EF4-FFF2-40B4-BE49-F238E27FC236}">
                <a16:creationId xmlns:a16="http://schemas.microsoft.com/office/drawing/2014/main" id="{1941FE0F-D8DC-4E66-8772-F5E72A34ADEC}"/>
              </a:ext>
            </a:extLst>
          </p:cNvPr>
          <p:cNvGrpSpPr/>
          <p:nvPr/>
        </p:nvGrpSpPr>
        <p:grpSpPr>
          <a:xfrm>
            <a:off x="5674853" y="10740776"/>
            <a:ext cx="6180306" cy="1204687"/>
            <a:chOff x="5553006" y="3654176"/>
            <a:chExt cx="6180306" cy="1204687"/>
          </a:xfrm>
        </p:grpSpPr>
        <p:grpSp>
          <p:nvGrpSpPr>
            <p:cNvPr id="10" name="Group 9">
              <a:extLst>
                <a:ext uri="{FF2B5EF4-FFF2-40B4-BE49-F238E27FC236}">
                  <a16:creationId xmlns:a16="http://schemas.microsoft.com/office/drawing/2014/main" id="{513A1D81-E9F4-4FA6-B492-4255CDB0197D}"/>
                </a:ext>
              </a:extLst>
            </p:cNvPr>
            <p:cNvGrpSpPr/>
            <p:nvPr/>
          </p:nvGrpSpPr>
          <p:grpSpPr>
            <a:xfrm>
              <a:off x="5553006" y="3654176"/>
              <a:ext cx="6180306" cy="1204687"/>
              <a:chOff x="5679616" y="3403283"/>
              <a:chExt cx="6180306" cy="1204687"/>
            </a:xfrm>
          </p:grpSpPr>
          <p:sp>
            <p:nvSpPr>
              <p:cNvPr id="89" name="Freeform: Shape 88">
                <a:extLst>
                  <a:ext uri="{FF2B5EF4-FFF2-40B4-BE49-F238E27FC236}">
                    <a16:creationId xmlns:a16="http://schemas.microsoft.com/office/drawing/2014/main" id="{5D3FF41F-435A-4213-96DE-7B4894ACAFBF}"/>
                  </a:ext>
                </a:extLst>
              </p:cNvPr>
              <p:cNvSpPr/>
              <p:nvPr/>
            </p:nvSpPr>
            <p:spPr>
              <a:xfrm>
                <a:off x="5966433" y="3828979"/>
                <a:ext cx="617339" cy="778991"/>
              </a:xfrm>
              <a:custGeom>
                <a:avLst/>
                <a:gdLst/>
                <a:ahLst/>
                <a:cxnLst/>
                <a:rect l="l" t="t" r="r" b="b"/>
                <a:pathLst>
                  <a:path w="617339" h="778991">
                    <a:moveTo>
                      <a:pt x="320278" y="0"/>
                    </a:moveTo>
                    <a:cubicBezTo>
                      <a:pt x="399653" y="0"/>
                      <a:pt x="463748" y="21149"/>
                      <a:pt x="512564" y="63447"/>
                    </a:cubicBezTo>
                    <a:cubicBezTo>
                      <a:pt x="561380" y="105745"/>
                      <a:pt x="585787" y="156682"/>
                      <a:pt x="585787" y="216256"/>
                    </a:cubicBezTo>
                    <a:cubicBezTo>
                      <a:pt x="585787" y="262331"/>
                      <a:pt x="571103" y="302546"/>
                      <a:pt x="541734" y="336900"/>
                    </a:cubicBezTo>
                    <a:cubicBezTo>
                      <a:pt x="512366" y="371255"/>
                      <a:pt x="474662" y="392801"/>
                      <a:pt x="428625" y="401538"/>
                    </a:cubicBezTo>
                    <a:cubicBezTo>
                      <a:pt x="480219" y="409085"/>
                      <a:pt x="524570" y="430730"/>
                      <a:pt x="561677" y="466474"/>
                    </a:cubicBezTo>
                    <a:cubicBezTo>
                      <a:pt x="598785" y="502217"/>
                      <a:pt x="617339" y="548484"/>
                      <a:pt x="617339" y="605274"/>
                    </a:cubicBezTo>
                    <a:cubicBezTo>
                      <a:pt x="617339" y="673184"/>
                      <a:pt x="589756" y="730271"/>
                      <a:pt x="534591" y="776538"/>
                    </a:cubicBezTo>
                    <a:lnTo>
                      <a:pt x="530939" y="778991"/>
                    </a:lnTo>
                    <a:lnTo>
                      <a:pt x="98312" y="778991"/>
                    </a:lnTo>
                    <a:lnTo>
                      <a:pt x="43532" y="728662"/>
                    </a:lnTo>
                    <a:cubicBezTo>
                      <a:pt x="24829" y="704652"/>
                      <a:pt x="10319" y="677664"/>
                      <a:pt x="0" y="647700"/>
                    </a:cubicBezTo>
                    <a:lnTo>
                      <a:pt x="94655" y="616148"/>
                    </a:lnTo>
                    <a:cubicBezTo>
                      <a:pt x="123230" y="714176"/>
                      <a:pt x="193675" y="763190"/>
                      <a:pt x="305991" y="763190"/>
                    </a:cubicBezTo>
                    <a:cubicBezTo>
                      <a:pt x="379016" y="763190"/>
                      <a:pt x="431502" y="747584"/>
                      <a:pt x="463451" y="716370"/>
                    </a:cubicBezTo>
                    <a:cubicBezTo>
                      <a:pt x="495399" y="685156"/>
                      <a:pt x="511373" y="647880"/>
                      <a:pt x="511373" y="604540"/>
                    </a:cubicBezTo>
                    <a:cubicBezTo>
                      <a:pt x="511373" y="557621"/>
                      <a:pt x="492224" y="519649"/>
                      <a:pt x="453926" y="490621"/>
                    </a:cubicBezTo>
                    <a:cubicBezTo>
                      <a:pt x="415627" y="461593"/>
                      <a:pt x="361950" y="447079"/>
                      <a:pt x="292894" y="447079"/>
                    </a:cubicBezTo>
                    <a:lnTo>
                      <a:pt x="200025" y="447079"/>
                    </a:lnTo>
                    <a:lnTo>
                      <a:pt x="200025" y="366712"/>
                    </a:lnTo>
                    <a:lnTo>
                      <a:pt x="292894" y="366712"/>
                    </a:lnTo>
                    <a:cubicBezTo>
                      <a:pt x="360759" y="366712"/>
                      <a:pt x="409277" y="352764"/>
                      <a:pt x="438448" y="324868"/>
                    </a:cubicBezTo>
                    <a:cubicBezTo>
                      <a:pt x="467618" y="296972"/>
                      <a:pt x="482203" y="263097"/>
                      <a:pt x="482203" y="223242"/>
                    </a:cubicBezTo>
                    <a:cubicBezTo>
                      <a:pt x="482203" y="179400"/>
                      <a:pt x="465931" y="144627"/>
                      <a:pt x="433387" y="118923"/>
                    </a:cubicBezTo>
                    <a:cubicBezTo>
                      <a:pt x="400844" y="93219"/>
                      <a:pt x="359966" y="80367"/>
                      <a:pt x="310753" y="80367"/>
                    </a:cubicBezTo>
                    <a:cubicBezTo>
                      <a:pt x="219472" y="80367"/>
                      <a:pt x="156369" y="124619"/>
                      <a:pt x="121444" y="213122"/>
                    </a:cubicBezTo>
                    <a:lnTo>
                      <a:pt x="29766" y="186928"/>
                    </a:lnTo>
                    <a:cubicBezTo>
                      <a:pt x="82153" y="62309"/>
                      <a:pt x="178991" y="0"/>
                      <a:pt x="320278" y="0"/>
                    </a:cubicBezTo>
                    <a:close/>
                  </a:path>
                </a:pathLst>
              </a:custGeom>
              <a:solidFill>
                <a:srgbClr val="BA93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49A15206-E997-4663-A708-7B6218B42669}"/>
                  </a:ext>
                </a:extLst>
              </p:cNvPr>
              <p:cNvSpPr/>
              <p:nvPr/>
            </p:nvSpPr>
            <p:spPr>
              <a:xfrm>
                <a:off x="5679616" y="3403283"/>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817755" y="1204686"/>
                    </a:lnTo>
                    <a:lnTo>
                      <a:pt x="821407" y="1202233"/>
                    </a:lnTo>
                    <a:cubicBezTo>
                      <a:pt x="876572" y="1155966"/>
                      <a:pt x="904155" y="1098879"/>
                      <a:pt x="904155" y="1030969"/>
                    </a:cubicBezTo>
                    <a:cubicBezTo>
                      <a:pt x="904155" y="974179"/>
                      <a:pt x="885601" y="927912"/>
                      <a:pt x="848493" y="892169"/>
                    </a:cubicBezTo>
                    <a:cubicBezTo>
                      <a:pt x="811386" y="856425"/>
                      <a:pt x="767035" y="834780"/>
                      <a:pt x="715441" y="827233"/>
                    </a:cubicBezTo>
                    <a:cubicBezTo>
                      <a:pt x="761478" y="818496"/>
                      <a:pt x="799182" y="796950"/>
                      <a:pt x="828550" y="762595"/>
                    </a:cubicBezTo>
                    <a:cubicBezTo>
                      <a:pt x="857919" y="728241"/>
                      <a:pt x="872603" y="688026"/>
                      <a:pt x="872603" y="641951"/>
                    </a:cubicBezTo>
                    <a:cubicBezTo>
                      <a:pt x="872603" y="582377"/>
                      <a:pt x="848196" y="531440"/>
                      <a:pt x="799380" y="489142"/>
                    </a:cubicBezTo>
                    <a:cubicBezTo>
                      <a:pt x="750564" y="446844"/>
                      <a:pt x="686469" y="425695"/>
                      <a:pt x="607094" y="425695"/>
                    </a:cubicBezTo>
                    <a:cubicBezTo>
                      <a:pt x="465807" y="425695"/>
                      <a:pt x="368969" y="488004"/>
                      <a:pt x="316582" y="612623"/>
                    </a:cubicBezTo>
                    <a:lnTo>
                      <a:pt x="408260" y="638817"/>
                    </a:lnTo>
                    <a:cubicBezTo>
                      <a:pt x="443185" y="550314"/>
                      <a:pt x="506288" y="506062"/>
                      <a:pt x="597569" y="506062"/>
                    </a:cubicBezTo>
                    <a:cubicBezTo>
                      <a:pt x="646782" y="506062"/>
                      <a:pt x="687660" y="518914"/>
                      <a:pt x="720203" y="544618"/>
                    </a:cubicBezTo>
                    <a:cubicBezTo>
                      <a:pt x="752747" y="570322"/>
                      <a:pt x="769019" y="605095"/>
                      <a:pt x="769019" y="648937"/>
                    </a:cubicBezTo>
                    <a:cubicBezTo>
                      <a:pt x="769019" y="688792"/>
                      <a:pt x="754434" y="722667"/>
                      <a:pt x="725264" y="750563"/>
                    </a:cubicBezTo>
                    <a:cubicBezTo>
                      <a:pt x="696093" y="778459"/>
                      <a:pt x="647575" y="792407"/>
                      <a:pt x="579710" y="792407"/>
                    </a:cubicBezTo>
                    <a:lnTo>
                      <a:pt x="486841" y="792407"/>
                    </a:lnTo>
                    <a:lnTo>
                      <a:pt x="486841" y="872774"/>
                    </a:lnTo>
                    <a:lnTo>
                      <a:pt x="579710" y="872774"/>
                    </a:lnTo>
                    <a:cubicBezTo>
                      <a:pt x="648766" y="872774"/>
                      <a:pt x="702443" y="887288"/>
                      <a:pt x="740742" y="916316"/>
                    </a:cubicBezTo>
                    <a:cubicBezTo>
                      <a:pt x="779040" y="945344"/>
                      <a:pt x="798189" y="983316"/>
                      <a:pt x="798189" y="1030235"/>
                    </a:cubicBezTo>
                    <a:cubicBezTo>
                      <a:pt x="798189" y="1073575"/>
                      <a:pt x="782215" y="1110851"/>
                      <a:pt x="750267" y="1142065"/>
                    </a:cubicBezTo>
                    <a:cubicBezTo>
                      <a:pt x="718318" y="1173279"/>
                      <a:pt x="665832" y="1188885"/>
                      <a:pt x="592807" y="1188885"/>
                    </a:cubicBezTo>
                    <a:cubicBezTo>
                      <a:pt x="480491" y="1188885"/>
                      <a:pt x="410046" y="1139871"/>
                      <a:pt x="381471" y="1041843"/>
                    </a:cubicBezTo>
                    <a:lnTo>
                      <a:pt x="286816" y="1073395"/>
                    </a:lnTo>
                    <a:cubicBezTo>
                      <a:pt x="297135" y="1103359"/>
                      <a:pt x="311645" y="1130347"/>
                      <a:pt x="330348" y="1154357"/>
                    </a:cubicBezTo>
                    <a:lnTo>
                      <a:pt x="385128"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5" name="TextBox 104">
              <a:extLst>
                <a:ext uri="{FF2B5EF4-FFF2-40B4-BE49-F238E27FC236}">
                  <a16:creationId xmlns:a16="http://schemas.microsoft.com/office/drawing/2014/main" id="{0922DBFB-E7B2-4F1A-9B28-5E4E6623DF6A}"/>
                </a:ext>
              </a:extLst>
            </p:cNvPr>
            <p:cNvSpPr txBox="1"/>
            <p:nvPr/>
          </p:nvSpPr>
          <p:spPr>
            <a:xfrm>
              <a:off x="6581343" y="4051830"/>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Smart contracts enable secure, limited-time disclosures.</a:t>
              </a:r>
            </a:p>
          </p:txBody>
        </p:sp>
      </p:grpSp>
      <p:grpSp>
        <p:nvGrpSpPr>
          <p:cNvPr id="109" name="Group 108">
            <a:extLst>
              <a:ext uri="{FF2B5EF4-FFF2-40B4-BE49-F238E27FC236}">
                <a16:creationId xmlns:a16="http://schemas.microsoft.com/office/drawing/2014/main" id="{497C040E-BC92-406D-BB2D-2C06AFB4B1D4}"/>
              </a:ext>
            </a:extLst>
          </p:cNvPr>
          <p:cNvGrpSpPr/>
          <p:nvPr/>
        </p:nvGrpSpPr>
        <p:grpSpPr>
          <a:xfrm>
            <a:off x="5632426" y="12061554"/>
            <a:ext cx="6180306" cy="1204687"/>
            <a:chOff x="5510579" y="4974954"/>
            <a:chExt cx="6180306" cy="1204687"/>
          </a:xfrm>
        </p:grpSpPr>
        <p:grpSp>
          <p:nvGrpSpPr>
            <p:cNvPr id="11" name="Group 10">
              <a:extLst>
                <a:ext uri="{FF2B5EF4-FFF2-40B4-BE49-F238E27FC236}">
                  <a16:creationId xmlns:a16="http://schemas.microsoft.com/office/drawing/2014/main" id="{CCBA0F94-F3C8-41BD-A959-5BFC1087784B}"/>
                </a:ext>
              </a:extLst>
            </p:cNvPr>
            <p:cNvGrpSpPr/>
            <p:nvPr/>
          </p:nvGrpSpPr>
          <p:grpSpPr>
            <a:xfrm>
              <a:off x="5510579" y="4974954"/>
              <a:ext cx="6180306" cy="1204687"/>
              <a:chOff x="5637189" y="4724061"/>
              <a:chExt cx="6180306" cy="1204687"/>
            </a:xfrm>
          </p:grpSpPr>
          <p:sp>
            <p:nvSpPr>
              <p:cNvPr id="88" name="Freeform: Shape 87">
                <a:extLst>
                  <a:ext uri="{FF2B5EF4-FFF2-40B4-BE49-F238E27FC236}">
                    <a16:creationId xmlns:a16="http://schemas.microsoft.com/office/drawing/2014/main" id="{A94A2EDE-6C6F-4EE1-9FF5-777A568C0779}"/>
                  </a:ext>
                </a:extLst>
              </p:cNvPr>
              <p:cNvSpPr/>
              <p:nvPr/>
            </p:nvSpPr>
            <p:spPr>
              <a:xfrm>
                <a:off x="5968218" y="5295829"/>
                <a:ext cx="631626" cy="632919"/>
              </a:xfrm>
              <a:custGeom>
                <a:avLst/>
                <a:gdLst/>
                <a:ahLst/>
                <a:cxnLst/>
                <a:rect l="l" t="t" r="r" b="b"/>
                <a:pathLst>
                  <a:path w="631626" h="632919">
                    <a:moveTo>
                      <a:pt x="373614" y="0"/>
                    </a:moveTo>
                    <a:lnTo>
                      <a:pt x="500062" y="0"/>
                    </a:lnTo>
                    <a:lnTo>
                      <a:pt x="500062" y="555426"/>
                    </a:lnTo>
                    <a:lnTo>
                      <a:pt x="631626" y="555426"/>
                    </a:lnTo>
                    <a:lnTo>
                      <a:pt x="631626" y="632919"/>
                    </a:lnTo>
                    <a:lnTo>
                      <a:pt x="0" y="632919"/>
                    </a:lnTo>
                    <a:lnTo>
                      <a:pt x="0" y="567314"/>
                    </a:lnTo>
                    <a:lnTo>
                      <a:pt x="373614" y="0"/>
                    </a:lnTo>
                    <a:close/>
                    <a:moveTo>
                      <a:pt x="404217" y="81558"/>
                    </a:moveTo>
                    <a:cubicBezTo>
                      <a:pt x="387114" y="112874"/>
                      <a:pt x="372402" y="138243"/>
                      <a:pt x="360080" y="157665"/>
                    </a:cubicBezTo>
                    <a:lnTo>
                      <a:pt x="105966" y="555426"/>
                    </a:lnTo>
                    <a:lnTo>
                      <a:pt x="402431" y="555426"/>
                    </a:lnTo>
                    <a:lnTo>
                      <a:pt x="402431" y="171338"/>
                    </a:lnTo>
                    <a:cubicBezTo>
                      <a:pt x="402431" y="143588"/>
                      <a:pt x="403026" y="113661"/>
                      <a:pt x="404217" y="8155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lumMod val="75000"/>
                    </a:schemeClr>
                  </a:solidFill>
                </a:endParaRPr>
              </a:p>
            </p:txBody>
          </p:sp>
          <p:sp>
            <p:nvSpPr>
              <p:cNvPr id="81" name="Freeform: Shape 80">
                <a:extLst>
                  <a:ext uri="{FF2B5EF4-FFF2-40B4-BE49-F238E27FC236}">
                    <a16:creationId xmlns:a16="http://schemas.microsoft.com/office/drawing/2014/main" id="{BC89B094-A5B8-4205-9CAE-1EB46E2ECB51}"/>
                  </a:ext>
                </a:extLst>
              </p:cNvPr>
              <p:cNvSpPr/>
              <p:nvPr/>
            </p:nvSpPr>
            <p:spPr>
              <a:xfrm>
                <a:off x="5637189" y="4724061"/>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962655" y="1204686"/>
                    </a:lnTo>
                    <a:lnTo>
                      <a:pt x="962655" y="1127193"/>
                    </a:lnTo>
                    <a:lnTo>
                      <a:pt x="831091" y="1127193"/>
                    </a:lnTo>
                    <a:lnTo>
                      <a:pt x="831091" y="571767"/>
                    </a:lnTo>
                    <a:lnTo>
                      <a:pt x="704643" y="571767"/>
                    </a:lnTo>
                    <a:lnTo>
                      <a:pt x="331029" y="1139081"/>
                    </a:lnTo>
                    <a:lnTo>
                      <a:pt x="331029"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6" name="TextBox 105">
              <a:extLst>
                <a:ext uri="{FF2B5EF4-FFF2-40B4-BE49-F238E27FC236}">
                  <a16:creationId xmlns:a16="http://schemas.microsoft.com/office/drawing/2014/main" id="{556389BA-828A-4ECA-B099-3C57A1732EFD}"/>
                </a:ext>
              </a:extLst>
            </p:cNvPr>
            <p:cNvSpPr txBox="1"/>
            <p:nvPr/>
          </p:nvSpPr>
          <p:spPr>
            <a:xfrm>
              <a:off x="6540241" y="5315687"/>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If buyer interest meets reserve criteria, negotiation begins.</a:t>
              </a:r>
            </a:p>
          </p:txBody>
        </p:sp>
      </p:grpSp>
      <p:grpSp>
        <p:nvGrpSpPr>
          <p:cNvPr id="14" name="Group 13">
            <a:extLst>
              <a:ext uri="{FF2B5EF4-FFF2-40B4-BE49-F238E27FC236}">
                <a16:creationId xmlns:a16="http://schemas.microsoft.com/office/drawing/2014/main" id="{7EF6670C-3E86-4229-93DA-929D029475CB}"/>
              </a:ext>
            </a:extLst>
          </p:cNvPr>
          <p:cNvGrpSpPr/>
          <p:nvPr/>
        </p:nvGrpSpPr>
        <p:grpSpPr>
          <a:xfrm>
            <a:off x="5674853" y="9294870"/>
            <a:ext cx="6180306" cy="1204686"/>
            <a:chOff x="5553006" y="2208270"/>
            <a:chExt cx="6180306" cy="1204686"/>
          </a:xfrm>
        </p:grpSpPr>
        <p:grpSp>
          <p:nvGrpSpPr>
            <p:cNvPr id="9" name="Group 8">
              <a:extLst>
                <a:ext uri="{FF2B5EF4-FFF2-40B4-BE49-F238E27FC236}">
                  <a16:creationId xmlns:a16="http://schemas.microsoft.com/office/drawing/2014/main" id="{6D116CE9-F5BC-4916-B153-B0BA3E4E5BEC}"/>
                </a:ext>
              </a:extLst>
            </p:cNvPr>
            <p:cNvGrpSpPr/>
            <p:nvPr/>
          </p:nvGrpSpPr>
          <p:grpSpPr>
            <a:xfrm>
              <a:off x="5553006" y="2208270"/>
              <a:ext cx="6180306" cy="1204686"/>
              <a:chOff x="5675086" y="1955519"/>
              <a:chExt cx="6180306" cy="1204686"/>
            </a:xfrm>
          </p:grpSpPr>
          <p:sp>
            <p:nvSpPr>
              <p:cNvPr id="90" name="Freeform: Shape 89">
                <a:extLst>
                  <a:ext uri="{FF2B5EF4-FFF2-40B4-BE49-F238E27FC236}">
                    <a16:creationId xmlns:a16="http://schemas.microsoft.com/office/drawing/2014/main" id="{AAF96CE9-0BE2-462E-868A-FA73CC503884}"/>
                  </a:ext>
                </a:extLst>
              </p:cNvPr>
              <p:cNvSpPr/>
              <p:nvPr/>
            </p:nvSpPr>
            <p:spPr>
              <a:xfrm>
                <a:off x="5993816" y="2371653"/>
                <a:ext cx="576858" cy="788552"/>
              </a:xfrm>
              <a:custGeom>
                <a:avLst/>
                <a:gdLst/>
                <a:ahLst/>
                <a:cxnLst/>
                <a:rect l="l" t="t" r="r" b="b"/>
                <a:pathLst>
                  <a:path w="576858" h="788552">
                    <a:moveTo>
                      <a:pt x="291703" y="0"/>
                    </a:moveTo>
                    <a:cubicBezTo>
                      <a:pt x="375444" y="0"/>
                      <a:pt x="443508" y="23812"/>
                      <a:pt x="495896" y="71437"/>
                    </a:cubicBezTo>
                    <a:cubicBezTo>
                      <a:pt x="548283" y="119062"/>
                      <a:pt x="574477" y="177204"/>
                      <a:pt x="574477" y="245864"/>
                    </a:cubicBezTo>
                    <a:cubicBezTo>
                      <a:pt x="574477" y="293092"/>
                      <a:pt x="562075" y="338534"/>
                      <a:pt x="537270" y="382190"/>
                    </a:cubicBezTo>
                    <a:cubicBezTo>
                      <a:pt x="512465" y="425847"/>
                      <a:pt x="465535" y="478036"/>
                      <a:pt x="396478" y="538758"/>
                    </a:cubicBezTo>
                    <a:cubicBezTo>
                      <a:pt x="327422" y="599479"/>
                      <a:pt x="238125" y="668139"/>
                      <a:pt x="128588" y="744736"/>
                    </a:cubicBezTo>
                    <a:lnTo>
                      <a:pt x="576858" y="744736"/>
                    </a:lnTo>
                    <a:lnTo>
                      <a:pt x="576858" y="788552"/>
                    </a:lnTo>
                    <a:lnTo>
                      <a:pt x="0" y="788552"/>
                    </a:lnTo>
                    <a:lnTo>
                      <a:pt x="0" y="744736"/>
                    </a:lnTo>
                    <a:cubicBezTo>
                      <a:pt x="227807" y="574079"/>
                      <a:pt x="363637" y="461665"/>
                      <a:pt x="407492" y="407491"/>
                    </a:cubicBezTo>
                    <a:cubicBezTo>
                      <a:pt x="451346" y="353318"/>
                      <a:pt x="473274" y="299640"/>
                      <a:pt x="473274" y="246459"/>
                    </a:cubicBezTo>
                    <a:cubicBezTo>
                      <a:pt x="473274" y="196850"/>
                      <a:pt x="454819" y="156765"/>
                      <a:pt x="417910" y="126206"/>
                    </a:cubicBezTo>
                    <a:cubicBezTo>
                      <a:pt x="381000" y="95647"/>
                      <a:pt x="338535" y="80367"/>
                      <a:pt x="290513" y="80367"/>
                    </a:cubicBezTo>
                    <a:cubicBezTo>
                      <a:pt x="240903" y="80367"/>
                      <a:pt x="197049" y="97135"/>
                      <a:pt x="158949" y="130671"/>
                    </a:cubicBezTo>
                    <a:cubicBezTo>
                      <a:pt x="120849" y="164207"/>
                      <a:pt x="99418" y="209748"/>
                      <a:pt x="94655" y="267295"/>
                    </a:cubicBezTo>
                    <a:lnTo>
                      <a:pt x="0" y="238720"/>
                    </a:lnTo>
                    <a:cubicBezTo>
                      <a:pt x="39688" y="79573"/>
                      <a:pt x="136922" y="0"/>
                      <a:pt x="291703" y="0"/>
                    </a:cubicBezTo>
                    <a:close/>
                  </a:path>
                </a:pathLst>
              </a:custGeom>
              <a:solidFill>
                <a:srgbClr val="BA93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AB456AE9-B3A4-4D51-950C-237232CD6EA2}"/>
                  </a:ext>
                </a:extLst>
              </p:cNvPr>
              <p:cNvSpPr/>
              <p:nvPr/>
            </p:nvSpPr>
            <p:spPr>
              <a:xfrm>
                <a:off x="5675086" y="1955519"/>
                <a:ext cx="6180306" cy="1204686"/>
              </a:xfrm>
              <a:custGeom>
                <a:avLst/>
                <a:gdLst/>
                <a:ahLst/>
                <a:cxnLst/>
                <a:rect l="l" t="t" r="r" b="b"/>
                <a:pathLst>
                  <a:path w="6180306" h="1204686">
                    <a:moveTo>
                      <a:pt x="200785" y="0"/>
                    </a:moveTo>
                    <a:lnTo>
                      <a:pt x="5979521" y="0"/>
                    </a:lnTo>
                    <a:cubicBezTo>
                      <a:pt x="6090411" y="0"/>
                      <a:pt x="6180306" y="89895"/>
                      <a:pt x="6180306" y="200785"/>
                    </a:cubicBezTo>
                    <a:lnTo>
                      <a:pt x="6180306" y="1003901"/>
                    </a:lnTo>
                    <a:cubicBezTo>
                      <a:pt x="6180306" y="1114791"/>
                      <a:pt x="6090411" y="1204686"/>
                      <a:pt x="5979521" y="1204686"/>
                    </a:cubicBezTo>
                    <a:lnTo>
                      <a:pt x="895588" y="1204686"/>
                    </a:lnTo>
                    <a:lnTo>
                      <a:pt x="895588" y="1160870"/>
                    </a:lnTo>
                    <a:lnTo>
                      <a:pt x="447318" y="1160870"/>
                    </a:lnTo>
                    <a:cubicBezTo>
                      <a:pt x="556855" y="1084273"/>
                      <a:pt x="646152" y="1015613"/>
                      <a:pt x="715208" y="954892"/>
                    </a:cubicBezTo>
                    <a:cubicBezTo>
                      <a:pt x="784265" y="894170"/>
                      <a:pt x="831195" y="841981"/>
                      <a:pt x="856000" y="798324"/>
                    </a:cubicBezTo>
                    <a:cubicBezTo>
                      <a:pt x="880805" y="754668"/>
                      <a:pt x="893207" y="709226"/>
                      <a:pt x="893207" y="661998"/>
                    </a:cubicBezTo>
                    <a:cubicBezTo>
                      <a:pt x="893207" y="593338"/>
                      <a:pt x="867013" y="535196"/>
                      <a:pt x="814626" y="487571"/>
                    </a:cubicBezTo>
                    <a:cubicBezTo>
                      <a:pt x="762238" y="439946"/>
                      <a:pt x="694174" y="416134"/>
                      <a:pt x="610433" y="416134"/>
                    </a:cubicBezTo>
                    <a:cubicBezTo>
                      <a:pt x="455652" y="416134"/>
                      <a:pt x="358418" y="495707"/>
                      <a:pt x="318730" y="654854"/>
                    </a:cubicBezTo>
                    <a:lnTo>
                      <a:pt x="413385" y="683429"/>
                    </a:lnTo>
                    <a:cubicBezTo>
                      <a:pt x="418148" y="625882"/>
                      <a:pt x="439579" y="580341"/>
                      <a:pt x="477679" y="546805"/>
                    </a:cubicBezTo>
                    <a:cubicBezTo>
                      <a:pt x="515779" y="513269"/>
                      <a:pt x="559633" y="496501"/>
                      <a:pt x="609243" y="496501"/>
                    </a:cubicBezTo>
                    <a:cubicBezTo>
                      <a:pt x="657265" y="496501"/>
                      <a:pt x="699730" y="511781"/>
                      <a:pt x="736640" y="542340"/>
                    </a:cubicBezTo>
                    <a:cubicBezTo>
                      <a:pt x="773549" y="572899"/>
                      <a:pt x="792004" y="612984"/>
                      <a:pt x="792004" y="662593"/>
                    </a:cubicBezTo>
                    <a:cubicBezTo>
                      <a:pt x="792004" y="715774"/>
                      <a:pt x="770076" y="769452"/>
                      <a:pt x="726222" y="823625"/>
                    </a:cubicBezTo>
                    <a:cubicBezTo>
                      <a:pt x="682367" y="877799"/>
                      <a:pt x="546537" y="990213"/>
                      <a:pt x="318730" y="1160870"/>
                    </a:cubicBezTo>
                    <a:lnTo>
                      <a:pt x="318730" y="1204686"/>
                    </a:lnTo>
                    <a:lnTo>
                      <a:pt x="200785" y="1204686"/>
                    </a:lnTo>
                    <a:cubicBezTo>
                      <a:pt x="89895" y="1204686"/>
                      <a:pt x="0" y="1114791"/>
                      <a:pt x="0" y="1003901"/>
                    </a:cubicBezTo>
                    <a:lnTo>
                      <a:pt x="0" y="200785"/>
                    </a:lnTo>
                    <a:cubicBezTo>
                      <a:pt x="0" y="89895"/>
                      <a:pt x="89895" y="0"/>
                      <a:pt x="200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7" name="TextBox 106">
              <a:extLst>
                <a:ext uri="{FF2B5EF4-FFF2-40B4-BE49-F238E27FC236}">
                  <a16:creationId xmlns:a16="http://schemas.microsoft.com/office/drawing/2014/main" id="{76877FE7-BCAF-4859-A4FF-3F0AB65AA78A}"/>
                </a:ext>
              </a:extLst>
            </p:cNvPr>
            <p:cNvSpPr txBox="1"/>
            <p:nvPr/>
          </p:nvSpPr>
          <p:spPr>
            <a:xfrm>
              <a:off x="6566719" y="2654558"/>
              <a:ext cx="4240157" cy="523220"/>
            </a:xfrm>
            <a:prstGeom prst="rect">
              <a:avLst/>
            </a:prstGeom>
            <a:noFill/>
          </p:spPr>
          <p:txBody>
            <a:bodyPr wrap="square" rtlCol="0">
              <a:spAutoFit/>
            </a:bodyPr>
            <a:lstStyle/>
            <a:p>
              <a:r>
                <a:rPr lang="en-US" sz="1400" dirty="0">
                  <a:latin typeface="Microsoft New Tai Lue" panose="020B0502040204020203" pitchFamily="34" charset="0"/>
                  <a:cs typeface="Microsoft New Tai Lue" panose="020B0502040204020203" pitchFamily="34" charset="0"/>
                </a:rPr>
                <a:t>RPM notifies qualified buyers who meet intent thresholds.</a:t>
              </a:r>
            </a:p>
          </p:txBody>
        </p:sp>
      </p:grpSp>
      <p:sp>
        <p:nvSpPr>
          <p:cNvPr id="31" name="Rectangle: Rounded Corners 30">
            <a:extLst>
              <a:ext uri="{FF2B5EF4-FFF2-40B4-BE49-F238E27FC236}">
                <a16:creationId xmlns:a16="http://schemas.microsoft.com/office/drawing/2014/main" id="{3F591E51-F792-42D0-99D4-6CBCE08677C5}"/>
              </a:ext>
            </a:extLst>
          </p:cNvPr>
          <p:cNvSpPr/>
          <p:nvPr/>
        </p:nvSpPr>
        <p:spPr>
          <a:xfrm>
            <a:off x="4918783" y="1480308"/>
            <a:ext cx="2240610" cy="2733451"/>
          </a:xfrm>
          <a:prstGeom prst="roundRect">
            <a:avLst>
              <a:gd name="adj" fmla="val 7527"/>
            </a:avLst>
          </a:prstGeom>
          <a:solidFill>
            <a:srgbClr val="CA8702">
              <a:alpha val="89804"/>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40000"/>
                    <a:lumOff val="60000"/>
                  </a:schemeClr>
                </a:solidFill>
              </a:rPr>
              <a:t>SMART CONTRACTS (BLOCKCHAIN)</a:t>
            </a:r>
          </a:p>
          <a:p>
            <a:pPr algn="ctr"/>
            <a:endParaRPr lang="en-US" sz="2000" dirty="0">
              <a:solidFill>
                <a:schemeClr val="accent4">
                  <a:lumMod val="50000"/>
                </a:schemeClr>
              </a:solidFill>
            </a:endParaRPr>
          </a:p>
          <a:p>
            <a:pPr algn="ctr"/>
            <a:r>
              <a:rPr lang="en-US" sz="1600" dirty="0">
                <a:solidFill>
                  <a:schemeClr val="accent4">
                    <a:lumMod val="40000"/>
                    <a:lumOff val="60000"/>
                  </a:schemeClr>
                </a:solidFill>
              </a:rPr>
              <a:t>Secure offer handling.</a:t>
            </a:r>
          </a:p>
        </p:txBody>
      </p:sp>
      <p:sp>
        <p:nvSpPr>
          <p:cNvPr id="32" name="Rectangle: Rounded Corners 31">
            <a:extLst>
              <a:ext uri="{FF2B5EF4-FFF2-40B4-BE49-F238E27FC236}">
                <a16:creationId xmlns:a16="http://schemas.microsoft.com/office/drawing/2014/main" id="{331D0B34-FD16-4BCF-9008-8AC703EECC9B}"/>
              </a:ext>
            </a:extLst>
          </p:cNvPr>
          <p:cNvSpPr/>
          <p:nvPr/>
        </p:nvSpPr>
        <p:spPr>
          <a:xfrm rot="20871110">
            <a:off x="2749472" y="1770646"/>
            <a:ext cx="2240610" cy="2733451"/>
          </a:xfrm>
          <a:prstGeom prst="roundRect">
            <a:avLst>
              <a:gd name="adj" fmla="val 7527"/>
            </a:avLst>
          </a:prstGeom>
          <a:solidFill>
            <a:srgbClr val="F5A302">
              <a:alpha val="84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20000"/>
                    <a:lumOff val="80000"/>
                  </a:schemeClr>
                </a:solidFill>
              </a:rPr>
              <a:t>RESERVE PRICE ENGINE</a:t>
            </a:r>
          </a:p>
          <a:p>
            <a:pPr algn="ctr"/>
            <a:endParaRPr lang="en-US" dirty="0">
              <a:solidFill>
                <a:schemeClr val="accent4">
                  <a:lumMod val="50000"/>
                </a:schemeClr>
              </a:solidFill>
            </a:endParaRPr>
          </a:p>
          <a:p>
            <a:pPr algn="ctr"/>
            <a:r>
              <a:rPr lang="en-US" sz="1600" dirty="0">
                <a:solidFill>
                  <a:schemeClr val="accent4">
                    <a:lumMod val="40000"/>
                    <a:lumOff val="60000"/>
                  </a:schemeClr>
                </a:solidFill>
              </a:rPr>
              <a:t>Confidential pricing logic.</a:t>
            </a:r>
          </a:p>
        </p:txBody>
      </p:sp>
      <p:sp>
        <p:nvSpPr>
          <p:cNvPr id="3" name="Rectangle: Rounded Corners 2">
            <a:extLst>
              <a:ext uri="{FF2B5EF4-FFF2-40B4-BE49-F238E27FC236}">
                <a16:creationId xmlns:a16="http://schemas.microsoft.com/office/drawing/2014/main" id="{AA391B26-27DF-4B51-AA6B-B03C14DBDFC5}"/>
              </a:ext>
            </a:extLst>
          </p:cNvPr>
          <p:cNvSpPr/>
          <p:nvPr/>
        </p:nvSpPr>
        <p:spPr>
          <a:xfrm rot="20468492">
            <a:off x="782694" y="2444000"/>
            <a:ext cx="2240610" cy="2733451"/>
          </a:xfrm>
          <a:prstGeom prst="roundRect">
            <a:avLst>
              <a:gd name="adj" fmla="val 7527"/>
            </a:avLst>
          </a:prstGeom>
          <a:solidFill>
            <a:srgbClr val="FED154">
              <a:alpha val="90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50000"/>
                  </a:schemeClr>
                </a:solidFill>
              </a:rPr>
              <a:t>AI BEHAVIORAL SIGNAL MODELING </a:t>
            </a:r>
          </a:p>
          <a:p>
            <a:pPr algn="ctr"/>
            <a:endParaRPr lang="en-US" dirty="0">
              <a:solidFill>
                <a:schemeClr val="accent4">
                  <a:lumMod val="50000"/>
                </a:schemeClr>
              </a:solidFill>
            </a:endParaRPr>
          </a:p>
          <a:p>
            <a:pPr algn="ctr"/>
            <a:r>
              <a:rPr lang="en-US" sz="1600" dirty="0">
                <a:solidFill>
                  <a:schemeClr val="accent4">
                    <a:lumMod val="75000"/>
                  </a:schemeClr>
                </a:solidFill>
              </a:rPr>
              <a:t>Predict buyer/seller intent.</a:t>
            </a:r>
          </a:p>
        </p:txBody>
      </p:sp>
      <p:grpSp>
        <p:nvGrpSpPr>
          <p:cNvPr id="38" name="Group 37">
            <a:extLst>
              <a:ext uri="{FF2B5EF4-FFF2-40B4-BE49-F238E27FC236}">
                <a16:creationId xmlns:a16="http://schemas.microsoft.com/office/drawing/2014/main" id="{323B2499-1C88-4670-AA13-17D9ABA51474}"/>
              </a:ext>
            </a:extLst>
          </p:cNvPr>
          <p:cNvGrpSpPr/>
          <p:nvPr/>
        </p:nvGrpSpPr>
        <p:grpSpPr>
          <a:xfrm>
            <a:off x="1612241" y="8812186"/>
            <a:ext cx="2238195" cy="2238195"/>
            <a:chOff x="2419931" y="3329175"/>
            <a:chExt cx="1820461" cy="1820461"/>
          </a:xfrm>
        </p:grpSpPr>
        <p:sp>
          <p:nvSpPr>
            <p:cNvPr id="39" name="Rectangle: Rounded Corners 38">
              <a:extLst>
                <a:ext uri="{FF2B5EF4-FFF2-40B4-BE49-F238E27FC236}">
                  <a16:creationId xmlns:a16="http://schemas.microsoft.com/office/drawing/2014/main" id="{DB82132B-A94E-42A3-999F-4481BB394A4D}"/>
                </a:ext>
              </a:extLst>
            </p:cNvPr>
            <p:cNvSpPr/>
            <p:nvPr/>
          </p:nvSpPr>
          <p:spPr>
            <a:xfrm rot="2973790">
              <a:off x="2419931" y="3329175"/>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95000"/>
                    <a:lumOff val="5000"/>
                  </a:schemeClr>
                </a:solidFill>
              </a:endParaRPr>
            </a:p>
          </p:txBody>
        </p:sp>
        <p:sp>
          <p:nvSpPr>
            <p:cNvPr id="40" name="TextBox 39">
              <a:extLst>
                <a:ext uri="{FF2B5EF4-FFF2-40B4-BE49-F238E27FC236}">
                  <a16:creationId xmlns:a16="http://schemas.microsoft.com/office/drawing/2014/main" id="{3DDBBDF3-B71B-4A23-9DAF-3D13C9FD6528}"/>
                </a:ext>
              </a:extLst>
            </p:cNvPr>
            <p:cNvSpPr txBox="1"/>
            <p:nvPr/>
          </p:nvSpPr>
          <p:spPr>
            <a:xfrm>
              <a:off x="2538627" y="3599383"/>
              <a:ext cx="1683817" cy="1076434"/>
            </a:xfrm>
            <a:prstGeom prst="rect">
              <a:avLst/>
            </a:prstGeom>
            <a:noFill/>
          </p:spPr>
          <p:txBody>
            <a:bodyPr wrap="square" rtlCol="0">
              <a:spAutoFit/>
            </a:bodyPr>
            <a:lstStyle/>
            <a:p>
              <a:pPr algn="ctr"/>
              <a:r>
                <a:rPr lang="en-US" sz="1600" dirty="0">
                  <a:solidFill>
                    <a:schemeClr val="tx1">
                      <a:lumMod val="95000"/>
                      <a:lumOff val="5000"/>
                    </a:schemeClr>
                  </a:solidFill>
                </a:rPr>
                <a:t>NAR Clear Cooperation Policy 8.0 opens doors for compliant pre-market activity.</a:t>
              </a:r>
            </a:p>
          </p:txBody>
        </p:sp>
      </p:grpSp>
      <p:grpSp>
        <p:nvGrpSpPr>
          <p:cNvPr id="41" name="Group 40">
            <a:extLst>
              <a:ext uri="{FF2B5EF4-FFF2-40B4-BE49-F238E27FC236}">
                <a16:creationId xmlns:a16="http://schemas.microsoft.com/office/drawing/2014/main" id="{AC6648E5-33CC-433A-ABE4-63A0D0B629CE}"/>
              </a:ext>
            </a:extLst>
          </p:cNvPr>
          <p:cNvGrpSpPr/>
          <p:nvPr/>
        </p:nvGrpSpPr>
        <p:grpSpPr>
          <a:xfrm>
            <a:off x="7785813" y="11029891"/>
            <a:ext cx="2238195" cy="2238195"/>
            <a:chOff x="6838090" y="2351864"/>
            <a:chExt cx="1820461" cy="1820461"/>
          </a:xfrm>
        </p:grpSpPr>
        <p:sp>
          <p:nvSpPr>
            <p:cNvPr id="42" name="Rectangle: Rounded Corners 41">
              <a:extLst>
                <a:ext uri="{FF2B5EF4-FFF2-40B4-BE49-F238E27FC236}">
                  <a16:creationId xmlns:a16="http://schemas.microsoft.com/office/drawing/2014/main" id="{BF638C87-6C8C-49C4-88E7-5E409AAE516C}"/>
                </a:ext>
              </a:extLst>
            </p:cNvPr>
            <p:cNvSpPr/>
            <p:nvPr/>
          </p:nvSpPr>
          <p:spPr>
            <a:xfrm rot="2973790">
              <a:off x="6838090" y="2351864"/>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95000"/>
                    <a:lumOff val="5000"/>
                  </a:schemeClr>
                </a:solidFill>
              </a:endParaRPr>
            </a:p>
          </p:txBody>
        </p:sp>
        <p:sp>
          <p:nvSpPr>
            <p:cNvPr id="43" name="TextBox 42">
              <a:extLst>
                <a:ext uri="{FF2B5EF4-FFF2-40B4-BE49-F238E27FC236}">
                  <a16:creationId xmlns:a16="http://schemas.microsoft.com/office/drawing/2014/main" id="{FA139BC7-483B-485F-86DC-2CCE05F120F6}"/>
                </a:ext>
              </a:extLst>
            </p:cNvPr>
            <p:cNvSpPr txBox="1"/>
            <p:nvPr/>
          </p:nvSpPr>
          <p:spPr>
            <a:xfrm>
              <a:off x="6916819" y="3076161"/>
              <a:ext cx="1683817" cy="475633"/>
            </a:xfrm>
            <a:prstGeom prst="rect">
              <a:avLst/>
            </a:prstGeom>
            <a:noFill/>
          </p:spPr>
          <p:txBody>
            <a:bodyPr wrap="square" rtlCol="0">
              <a:spAutoFit/>
            </a:bodyPr>
            <a:lstStyle/>
            <a:p>
              <a:pPr algn="ctr"/>
              <a:r>
                <a:rPr lang="en-US" sz="1600" dirty="0">
                  <a:solidFill>
                    <a:schemeClr val="tx1">
                      <a:lumMod val="95000"/>
                      <a:lumOff val="5000"/>
                    </a:schemeClr>
                  </a:solidFill>
                </a:rPr>
                <a:t>Buyers demand less competition.</a:t>
              </a:r>
            </a:p>
          </p:txBody>
        </p:sp>
      </p:grpSp>
      <p:grpSp>
        <p:nvGrpSpPr>
          <p:cNvPr id="44" name="Group 43">
            <a:extLst>
              <a:ext uri="{FF2B5EF4-FFF2-40B4-BE49-F238E27FC236}">
                <a16:creationId xmlns:a16="http://schemas.microsoft.com/office/drawing/2014/main" id="{C5860D10-445B-45A7-B9EE-C74F1BE3A737}"/>
              </a:ext>
            </a:extLst>
          </p:cNvPr>
          <p:cNvGrpSpPr/>
          <p:nvPr/>
        </p:nvGrpSpPr>
        <p:grpSpPr>
          <a:xfrm>
            <a:off x="5215180" y="10759420"/>
            <a:ext cx="2238195" cy="2238195"/>
            <a:chOff x="5233559" y="3572048"/>
            <a:chExt cx="1820461" cy="1820461"/>
          </a:xfrm>
        </p:grpSpPr>
        <p:sp>
          <p:nvSpPr>
            <p:cNvPr id="45" name="Rectangle: Rounded Corners 44">
              <a:extLst>
                <a:ext uri="{FF2B5EF4-FFF2-40B4-BE49-F238E27FC236}">
                  <a16:creationId xmlns:a16="http://schemas.microsoft.com/office/drawing/2014/main" id="{987AB360-0E7D-4279-BAFC-BAA25AA733A1}"/>
                </a:ext>
              </a:extLst>
            </p:cNvPr>
            <p:cNvSpPr/>
            <p:nvPr/>
          </p:nvSpPr>
          <p:spPr>
            <a:xfrm rot="2973790">
              <a:off x="5233559" y="3572048"/>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95000"/>
                    <a:lumOff val="5000"/>
                  </a:schemeClr>
                </a:solidFill>
              </a:endParaRPr>
            </a:p>
          </p:txBody>
        </p:sp>
        <p:sp>
          <p:nvSpPr>
            <p:cNvPr id="46" name="TextBox 45">
              <a:extLst>
                <a:ext uri="{FF2B5EF4-FFF2-40B4-BE49-F238E27FC236}">
                  <a16:creationId xmlns:a16="http://schemas.microsoft.com/office/drawing/2014/main" id="{D551BDCC-4D68-4751-B75C-50F870671852}"/>
                </a:ext>
              </a:extLst>
            </p:cNvPr>
            <p:cNvSpPr txBox="1"/>
            <p:nvPr/>
          </p:nvSpPr>
          <p:spPr>
            <a:xfrm>
              <a:off x="5301879" y="4265237"/>
              <a:ext cx="1683817" cy="475633"/>
            </a:xfrm>
            <a:prstGeom prst="rect">
              <a:avLst/>
            </a:prstGeom>
            <a:noFill/>
          </p:spPr>
          <p:txBody>
            <a:bodyPr wrap="square" rtlCol="0">
              <a:spAutoFit/>
            </a:bodyPr>
            <a:lstStyle/>
            <a:p>
              <a:pPr algn="ctr"/>
              <a:r>
                <a:rPr lang="en-US" sz="1600" dirty="0">
                  <a:solidFill>
                    <a:schemeClr val="tx1">
                      <a:lumMod val="95000"/>
                      <a:lumOff val="5000"/>
                    </a:schemeClr>
                  </a:solidFill>
                </a:rPr>
                <a:t>Sellers demand more control.</a:t>
              </a:r>
            </a:p>
          </p:txBody>
        </p:sp>
      </p:grpSp>
      <p:grpSp>
        <p:nvGrpSpPr>
          <p:cNvPr id="47" name="Group 46">
            <a:extLst>
              <a:ext uri="{FF2B5EF4-FFF2-40B4-BE49-F238E27FC236}">
                <a16:creationId xmlns:a16="http://schemas.microsoft.com/office/drawing/2014/main" id="{0209972F-2844-4E83-BF38-427F88FD204E}"/>
              </a:ext>
            </a:extLst>
          </p:cNvPr>
          <p:cNvGrpSpPr/>
          <p:nvPr/>
        </p:nvGrpSpPr>
        <p:grpSpPr>
          <a:xfrm>
            <a:off x="3293249" y="11166472"/>
            <a:ext cx="2238195" cy="2238195"/>
            <a:chOff x="3918009" y="2045997"/>
            <a:chExt cx="1820461" cy="1820461"/>
          </a:xfrm>
        </p:grpSpPr>
        <p:sp>
          <p:nvSpPr>
            <p:cNvPr id="48" name="Rectangle: Rounded Corners 47">
              <a:extLst>
                <a:ext uri="{FF2B5EF4-FFF2-40B4-BE49-F238E27FC236}">
                  <a16:creationId xmlns:a16="http://schemas.microsoft.com/office/drawing/2014/main" id="{AF554FE7-EE12-471D-B925-20ADCD2F5743}"/>
                </a:ext>
              </a:extLst>
            </p:cNvPr>
            <p:cNvSpPr/>
            <p:nvPr/>
          </p:nvSpPr>
          <p:spPr>
            <a:xfrm rot="2973790">
              <a:off x="3918009" y="2045997"/>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95000"/>
                    <a:lumOff val="5000"/>
                  </a:schemeClr>
                </a:solidFill>
              </a:endParaRPr>
            </a:p>
          </p:txBody>
        </p:sp>
        <p:sp>
          <p:nvSpPr>
            <p:cNvPr id="49" name="TextBox 48">
              <a:extLst>
                <a:ext uri="{FF2B5EF4-FFF2-40B4-BE49-F238E27FC236}">
                  <a16:creationId xmlns:a16="http://schemas.microsoft.com/office/drawing/2014/main" id="{8547CCE5-ADEE-460C-9C08-5A6A2B880A75}"/>
                </a:ext>
              </a:extLst>
            </p:cNvPr>
            <p:cNvSpPr txBox="1"/>
            <p:nvPr/>
          </p:nvSpPr>
          <p:spPr>
            <a:xfrm>
              <a:off x="3998637" y="2706598"/>
              <a:ext cx="1683817" cy="475633"/>
            </a:xfrm>
            <a:prstGeom prst="rect">
              <a:avLst/>
            </a:prstGeom>
            <a:noFill/>
          </p:spPr>
          <p:txBody>
            <a:bodyPr wrap="square" rtlCol="0">
              <a:spAutoFit/>
            </a:bodyPr>
            <a:lstStyle/>
            <a:p>
              <a:pPr algn="ctr"/>
              <a:r>
                <a:rPr lang="en-US" sz="1600" dirty="0" err="1">
                  <a:solidFill>
                    <a:schemeClr val="tx1">
                      <a:lumMod val="95000"/>
                      <a:lumOff val="5000"/>
                    </a:schemeClr>
                  </a:solidFill>
                </a:rPr>
                <a:t>PropTech</a:t>
              </a:r>
              <a:r>
                <a:rPr lang="en-US" sz="1600" dirty="0">
                  <a:solidFill>
                    <a:schemeClr val="tx1">
                      <a:lumMod val="95000"/>
                      <a:lumOff val="5000"/>
                    </a:schemeClr>
                  </a:solidFill>
                </a:rPr>
                <a:t> adoption is accelerating.</a:t>
              </a:r>
            </a:p>
          </p:txBody>
        </p:sp>
      </p:grpSp>
    </p:spTree>
    <p:extLst>
      <p:ext uri="{BB962C8B-B14F-4D97-AF65-F5344CB8AC3E}">
        <p14:creationId xmlns:p14="http://schemas.microsoft.com/office/powerpoint/2010/main" val="4006892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7200">
              <a:srgbClr val="D2D2D2"/>
            </a:gs>
            <a:gs pos="100000">
              <a:schemeClr val="bg1">
                <a:lumMod val="95000"/>
              </a:schemeClr>
            </a:gs>
            <a:gs pos="0">
              <a:schemeClr val="bg1">
                <a:lumMod val="75000"/>
              </a:schemeClr>
            </a:gs>
          </a:gsLst>
          <a:path path="circle">
            <a:fillToRect t="100000" r="100000"/>
          </a:path>
        </a:gra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44598E36-1203-4C8E-B23A-D9009D68D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62" y="-3359519"/>
            <a:ext cx="12588062" cy="11820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329BD13-D892-4B31-997D-4CDED003349C}"/>
              </a:ext>
            </a:extLst>
          </p:cNvPr>
          <p:cNvSpPr/>
          <p:nvPr/>
        </p:nvSpPr>
        <p:spPr>
          <a:xfrm>
            <a:off x="-749789" y="-1387423"/>
            <a:ext cx="13273548" cy="8550223"/>
          </a:xfrm>
          <a:prstGeom prst="rect">
            <a:avLst/>
          </a:prstGeom>
          <a:solidFill>
            <a:schemeClr val="tx1">
              <a:lumMod val="85000"/>
              <a:lumOff val="1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750A12-1AEC-4BA0-9B76-9A99DC777755}"/>
              </a:ext>
            </a:extLst>
          </p:cNvPr>
          <p:cNvSpPr txBox="1"/>
          <p:nvPr/>
        </p:nvSpPr>
        <p:spPr>
          <a:xfrm>
            <a:off x="1229192" y="1152412"/>
            <a:ext cx="5974772" cy="646331"/>
          </a:xfrm>
          <a:prstGeom prst="rect">
            <a:avLst/>
          </a:prstGeom>
          <a:noFill/>
        </p:spPr>
        <p:txBody>
          <a:bodyPr wrap="square" rtlCol="0">
            <a:spAutoFit/>
          </a:bodyPr>
          <a:lstStyle/>
          <a:p>
            <a:r>
              <a:rPr lang="en-US" sz="3600" dirty="0">
                <a:solidFill>
                  <a:schemeClr val="bg1">
                    <a:lumMod val="95000"/>
                  </a:schemeClr>
                </a:solidFill>
                <a:latin typeface="Microsoft New Tai Lue" panose="020B0502040204020203" pitchFamily="34" charset="0"/>
                <a:cs typeface="Microsoft New Tai Lue" panose="020B0502040204020203" pitchFamily="34" charset="0"/>
              </a:rPr>
              <a:t>Why</a:t>
            </a:r>
            <a:r>
              <a:rPr lang="en-US" sz="3600" dirty="0">
                <a:solidFill>
                  <a:schemeClr val="bg1"/>
                </a:solidFill>
                <a:latin typeface="Microsoft New Tai Lue" panose="020B0502040204020203" pitchFamily="34" charset="0"/>
                <a:cs typeface="Microsoft New Tai Lue" panose="020B0502040204020203" pitchFamily="34" charset="0"/>
              </a:rPr>
              <a:t> </a:t>
            </a:r>
            <a:r>
              <a:rPr lang="en-US" sz="3600" dirty="0">
                <a:solidFill>
                  <a:srgbClr val="FED154"/>
                </a:solidFill>
                <a:latin typeface="Microsoft New Tai Lue" panose="020B0502040204020203" pitchFamily="34" charset="0"/>
                <a:cs typeface="Microsoft New Tai Lue" panose="020B0502040204020203" pitchFamily="34" charset="0"/>
              </a:rPr>
              <a:t>Now?</a:t>
            </a:r>
            <a:endParaRPr lang="en-US" sz="6000" dirty="0">
              <a:solidFill>
                <a:srgbClr val="FED154"/>
              </a:solidFill>
              <a:latin typeface="Microsoft New Tai Lue" panose="020B0502040204020203" pitchFamily="34" charset="0"/>
              <a:cs typeface="Microsoft New Tai Lue" panose="020B0502040204020203" pitchFamily="34" charset="0"/>
            </a:endParaRP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sp>
        <p:nvSpPr>
          <p:cNvPr id="35" name="Rectangle: Rounded Corners 34">
            <a:extLst>
              <a:ext uri="{FF2B5EF4-FFF2-40B4-BE49-F238E27FC236}">
                <a16:creationId xmlns:a16="http://schemas.microsoft.com/office/drawing/2014/main" id="{684920CD-3B8C-468C-A4CB-45C955CB703B}"/>
              </a:ext>
            </a:extLst>
          </p:cNvPr>
          <p:cNvSpPr/>
          <p:nvPr/>
        </p:nvSpPr>
        <p:spPr>
          <a:xfrm rot="1649373">
            <a:off x="4963354" y="-4945461"/>
            <a:ext cx="2240610" cy="2733451"/>
          </a:xfrm>
          <a:prstGeom prst="roundRect">
            <a:avLst>
              <a:gd name="adj" fmla="val 7527"/>
            </a:avLst>
          </a:prstGeom>
          <a:solidFill>
            <a:srgbClr val="FED154">
              <a:alpha val="90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50000"/>
                  </a:schemeClr>
                </a:solidFill>
              </a:rPr>
              <a:t>CRM-READY AGENT PORTALS</a:t>
            </a:r>
          </a:p>
          <a:p>
            <a:pPr algn="ctr"/>
            <a:endParaRPr lang="en-US" sz="2000" dirty="0">
              <a:solidFill>
                <a:schemeClr val="accent4">
                  <a:lumMod val="50000"/>
                </a:schemeClr>
              </a:solidFill>
            </a:endParaRPr>
          </a:p>
          <a:p>
            <a:pPr algn="ctr"/>
            <a:r>
              <a:rPr lang="en-US" sz="1600" dirty="0">
                <a:solidFill>
                  <a:srgbClr val="CA8702"/>
                </a:solidFill>
              </a:rPr>
              <a:t>Broker adoption made simple</a:t>
            </a:r>
            <a:r>
              <a:rPr lang="en-US" dirty="0">
                <a:solidFill>
                  <a:schemeClr val="accent4">
                    <a:lumMod val="50000"/>
                  </a:schemeClr>
                </a:solidFill>
              </a:rPr>
              <a:t>.</a:t>
            </a:r>
          </a:p>
        </p:txBody>
      </p:sp>
      <p:sp>
        <p:nvSpPr>
          <p:cNvPr id="36" name="Rectangle: Rounded Corners 35">
            <a:extLst>
              <a:ext uri="{FF2B5EF4-FFF2-40B4-BE49-F238E27FC236}">
                <a16:creationId xmlns:a16="http://schemas.microsoft.com/office/drawing/2014/main" id="{23B3EA7C-CAD8-4B3C-8E9C-9CF5DED9BF96}"/>
              </a:ext>
            </a:extLst>
          </p:cNvPr>
          <p:cNvSpPr/>
          <p:nvPr/>
        </p:nvSpPr>
        <p:spPr>
          <a:xfrm rot="784065">
            <a:off x="4963354" y="-4800564"/>
            <a:ext cx="2240610" cy="2733451"/>
          </a:xfrm>
          <a:prstGeom prst="roundRect">
            <a:avLst>
              <a:gd name="adj" fmla="val 7527"/>
            </a:avLst>
          </a:prstGeom>
          <a:solidFill>
            <a:srgbClr val="F5A302">
              <a:alpha val="84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20000"/>
                    <a:lumOff val="80000"/>
                  </a:schemeClr>
                </a:solidFill>
              </a:rPr>
              <a:t>GIS + PUBLIC DATA INTEGRATION</a:t>
            </a:r>
          </a:p>
          <a:p>
            <a:pPr algn="ctr"/>
            <a:endParaRPr lang="en-US" sz="2000" dirty="0">
              <a:solidFill>
                <a:schemeClr val="accent4">
                  <a:lumMod val="20000"/>
                  <a:lumOff val="80000"/>
                </a:schemeClr>
              </a:solidFill>
            </a:endParaRPr>
          </a:p>
          <a:p>
            <a:pPr algn="ctr"/>
            <a:r>
              <a:rPr lang="en-US" sz="1600" dirty="0">
                <a:solidFill>
                  <a:schemeClr val="accent4">
                    <a:lumMod val="40000"/>
                    <a:lumOff val="60000"/>
                  </a:schemeClr>
                </a:solidFill>
              </a:rPr>
              <a:t>Identify unlisted/unimproved property.</a:t>
            </a:r>
            <a:endParaRPr lang="en-US" sz="1600" dirty="0">
              <a:solidFill>
                <a:schemeClr val="accent4">
                  <a:lumMod val="20000"/>
                  <a:lumOff val="80000"/>
                </a:schemeClr>
              </a:solidFill>
            </a:endParaRPr>
          </a:p>
        </p:txBody>
      </p:sp>
      <p:sp>
        <p:nvSpPr>
          <p:cNvPr id="37" name="Rectangle: Rounded Corners 36">
            <a:extLst>
              <a:ext uri="{FF2B5EF4-FFF2-40B4-BE49-F238E27FC236}">
                <a16:creationId xmlns:a16="http://schemas.microsoft.com/office/drawing/2014/main" id="{97CF212D-FCE7-432C-B063-5E595E908259}"/>
              </a:ext>
            </a:extLst>
          </p:cNvPr>
          <p:cNvSpPr/>
          <p:nvPr/>
        </p:nvSpPr>
        <p:spPr>
          <a:xfrm>
            <a:off x="4963354" y="-4582653"/>
            <a:ext cx="2240610" cy="2733451"/>
          </a:xfrm>
          <a:prstGeom prst="roundRect">
            <a:avLst>
              <a:gd name="adj" fmla="val 7527"/>
            </a:avLst>
          </a:prstGeom>
          <a:solidFill>
            <a:srgbClr val="CA8702">
              <a:alpha val="89804"/>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40000"/>
                    <a:lumOff val="60000"/>
                  </a:schemeClr>
                </a:solidFill>
              </a:rPr>
              <a:t>SMART CONTRACTS (BLOCKCHAIN)</a:t>
            </a:r>
          </a:p>
          <a:p>
            <a:pPr algn="ctr"/>
            <a:endParaRPr lang="en-US" sz="2000" dirty="0">
              <a:solidFill>
                <a:schemeClr val="accent4">
                  <a:lumMod val="50000"/>
                </a:schemeClr>
              </a:solidFill>
            </a:endParaRPr>
          </a:p>
          <a:p>
            <a:pPr algn="ctr"/>
            <a:r>
              <a:rPr lang="en-US" sz="1600" dirty="0">
                <a:solidFill>
                  <a:schemeClr val="accent4">
                    <a:lumMod val="40000"/>
                    <a:lumOff val="60000"/>
                  </a:schemeClr>
                </a:solidFill>
              </a:rPr>
              <a:t>Secure offer handling.</a:t>
            </a:r>
          </a:p>
        </p:txBody>
      </p:sp>
      <p:sp>
        <p:nvSpPr>
          <p:cNvPr id="38" name="Rectangle: Rounded Corners 37">
            <a:extLst>
              <a:ext uri="{FF2B5EF4-FFF2-40B4-BE49-F238E27FC236}">
                <a16:creationId xmlns:a16="http://schemas.microsoft.com/office/drawing/2014/main" id="{FF868658-F613-4645-BACE-2D2702911333}"/>
              </a:ext>
            </a:extLst>
          </p:cNvPr>
          <p:cNvSpPr/>
          <p:nvPr/>
        </p:nvSpPr>
        <p:spPr>
          <a:xfrm rot="20871110">
            <a:off x="4963354" y="-4787805"/>
            <a:ext cx="2240610" cy="2733451"/>
          </a:xfrm>
          <a:prstGeom prst="roundRect">
            <a:avLst>
              <a:gd name="adj" fmla="val 7527"/>
            </a:avLst>
          </a:prstGeom>
          <a:solidFill>
            <a:srgbClr val="F5A302">
              <a:alpha val="84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20000"/>
                    <a:lumOff val="80000"/>
                  </a:schemeClr>
                </a:solidFill>
              </a:rPr>
              <a:t>RESERVE PRICE ENGINE</a:t>
            </a:r>
          </a:p>
          <a:p>
            <a:pPr algn="ctr"/>
            <a:endParaRPr lang="en-US" dirty="0">
              <a:solidFill>
                <a:schemeClr val="accent4">
                  <a:lumMod val="50000"/>
                </a:schemeClr>
              </a:solidFill>
            </a:endParaRPr>
          </a:p>
          <a:p>
            <a:pPr algn="ctr"/>
            <a:r>
              <a:rPr lang="en-US" sz="1600" dirty="0">
                <a:solidFill>
                  <a:schemeClr val="accent4">
                    <a:lumMod val="40000"/>
                    <a:lumOff val="60000"/>
                  </a:schemeClr>
                </a:solidFill>
              </a:rPr>
              <a:t>Confidential pricing logic.</a:t>
            </a:r>
          </a:p>
        </p:txBody>
      </p:sp>
      <p:sp>
        <p:nvSpPr>
          <p:cNvPr id="39" name="Rectangle: Rounded Corners 38">
            <a:extLst>
              <a:ext uri="{FF2B5EF4-FFF2-40B4-BE49-F238E27FC236}">
                <a16:creationId xmlns:a16="http://schemas.microsoft.com/office/drawing/2014/main" id="{AC017719-3315-4F32-9AEF-D5B7827655EF}"/>
              </a:ext>
            </a:extLst>
          </p:cNvPr>
          <p:cNvSpPr/>
          <p:nvPr/>
        </p:nvSpPr>
        <p:spPr>
          <a:xfrm rot="20468492">
            <a:off x="4963354" y="-4871405"/>
            <a:ext cx="2240610" cy="2733451"/>
          </a:xfrm>
          <a:prstGeom prst="roundRect">
            <a:avLst>
              <a:gd name="adj" fmla="val 7527"/>
            </a:avLst>
          </a:prstGeom>
          <a:solidFill>
            <a:srgbClr val="FED154">
              <a:alpha val="90000"/>
            </a:srgbClr>
          </a:solidFill>
          <a:ln>
            <a:noFill/>
          </a:ln>
          <a:effectLst>
            <a:outerShdw blurRad="279400" dist="38100" dir="5400000" sx="106000" sy="106000" algn="t"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lumMod val="50000"/>
                  </a:schemeClr>
                </a:solidFill>
              </a:rPr>
              <a:t>AI BEHAVIORAL SIGNAL MODELING </a:t>
            </a:r>
          </a:p>
          <a:p>
            <a:pPr algn="ctr"/>
            <a:endParaRPr lang="en-US" dirty="0">
              <a:solidFill>
                <a:schemeClr val="accent4">
                  <a:lumMod val="50000"/>
                </a:schemeClr>
              </a:solidFill>
            </a:endParaRPr>
          </a:p>
          <a:p>
            <a:pPr algn="ctr"/>
            <a:r>
              <a:rPr lang="en-US" sz="1600" dirty="0">
                <a:solidFill>
                  <a:schemeClr val="accent4">
                    <a:lumMod val="75000"/>
                  </a:schemeClr>
                </a:solidFill>
              </a:rPr>
              <a:t>Predict buyer/seller intent.</a:t>
            </a:r>
          </a:p>
        </p:txBody>
      </p:sp>
      <p:grpSp>
        <p:nvGrpSpPr>
          <p:cNvPr id="15" name="Group 14">
            <a:extLst>
              <a:ext uri="{FF2B5EF4-FFF2-40B4-BE49-F238E27FC236}">
                <a16:creationId xmlns:a16="http://schemas.microsoft.com/office/drawing/2014/main" id="{3F6A5128-F40B-4726-A808-DD430C033911}"/>
              </a:ext>
            </a:extLst>
          </p:cNvPr>
          <p:cNvGrpSpPr/>
          <p:nvPr/>
        </p:nvGrpSpPr>
        <p:grpSpPr>
          <a:xfrm>
            <a:off x="2445150" y="3361625"/>
            <a:ext cx="2238195" cy="2238195"/>
            <a:chOff x="2419931" y="3329175"/>
            <a:chExt cx="1820461" cy="1820461"/>
          </a:xfrm>
        </p:grpSpPr>
        <p:sp>
          <p:nvSpPr>
            <p:cNvPr id="6" name="Rectangle: Rounded Corners 5">
              <a:extLst>
                <a:ext uri="{FF2B5EF4-FFF2-40B4-BE49-F238E27FC236}">
                  <a16:creationId xmlns:a16="http://schemas.microsoft.com/office/drawing/2014/main" id="{2449AF7B-3BD7-426A-9B7E-A77E6DD66ADD}"/>
                </a:ext>
              </a:extLst>
            </p:cNvPr>
            <p:cNvSpPr/>
            <p:nvPr/>
          </p:nvSpPr>
          <p:spPr>
            <a:xfrm rot="2973790">
              <a:off x="2419931" y="3329175"/>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3B4046"/>
                </a:solidFill>
              </a:endParaRPr>
            </a:p>
          </p:txBody>
        </p:sp>
        <p:sp>
          <p:nvSpPr>
            <p:cNvPr id="7" name="TextBox 6">
              <a:extLst>
                <a:ext uri="{FF2B5EF4-FFF2-40B4-BE49-F238E27FC236}">
                  <a16:creationId xmlns:a16="http://schemas.microsoft.com/office/drawing/2014/main" id="{95ED5C3E-80B8-4191-B664-CB54DB8C0654}"/>
                </a:ext>
              </a:extLst>
            </p:cNvPr>
            <p:cNvSpPr txBox="1"/>
            <p:nvPr/>
          </p:nvSpPr>
          <p:spPr>
            <a:xfrm>
              <a:off x="2538627" y="3599383"/>
              <a:ext cx="1683817" cy="1076434"/>
            </a:xfrm>
            <a:prstGeom prst="rect">
              <a:avLst/>
            </a:prstGeom>
            <a:noFill/>
          </p:spPr>
          <p:txBody>
            <a:bodyPr wrap="square" rtlCol="0">
              <a:spAutoFit/>
            </a:bodyPr>
            <a:lstStyle/>
            <a:p>
              <a:pPr algn="ctr"/>
              <a:r>
                <a:rPr lang="en-US" sz="1600" dirty="0">
                  <a:solidFill>
                    <a:srgbClr val="3B4046"/>
                  </a:solidFill>
                </a:rPr>
                <a:t>NAR Clear Cooperation Policy 8.0 opens doors for compliant pre-market activity.</a:t>
              </a:r>
            </a:p>
          </p:txBody>
        </p:sp>
      </p:grpSp>
      <p:grpSp>
        <p:nvGrpSpPr>
          <p:cNvPr id="18" name="Group 17">
            <a:extLst>
              <a:ext uri="{FF2B5EF4-FFF2-40B4-BE49-F238E27FC236}">
                <a16:creationId xmlns:a16="http://schemas.microsoft.com/office/drawing/2014/main" id="{60C7ED4D-9CBB-4F99-8BD5-91CA07C299B5}"/>
              </a:ext>
            </a:extLst>
          </p:cNvPr>
          <p:cNvGrpSpPr/>
          <p:nvPr/>
        </p:nvGrpSpPr>
        <p:grpSpPr>
          <a:xfrm>
            <a:off x="7993044" y="2002575"/>
            <a:ext cx="2238195" cy="2238195"/>
            <a:chOff x="6838090" y="2351864"/>
            <a:chExt cx="1820461" cy="1820461"/>
          </a:xfrm>
        </p:grpSpPr>
        <p:sp>
          <p:nvSpPr>
            <p:cNvPr id="42" name="Rectangle: Rounded Corners 41">
              <a:extLst>
                <a:ext uri="{FF2B5EF4-FFF2-40B4-BE49-F238E27FC236}">
                  <a16:creationId xmlns:a16="http://schemas.microsoft.com/office/drawing/2014/main" id="{ABF8BE85-5FFF-4A74-9C4E-CD83F079E24F}"/>
                </a:ext>
              </a:extLst>
            </p:cNvPr>
            <p:cNvSpPr/>
            <p:nvPr/>
          </p:nvSpPr>
          <p:spPr>
            <a:xfrm rot="2973790">
              <a:off x="6838090" y="2351864"/>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3B4046"/>
                </a:solidFill>
              </a:endParaRPr>
            </a:p>
          </p:txBody>
        </p:sp>
        <p:sp>
          <p:nvSpPr>
            <p:cNvPr id="46" name="TextBox 45">
              <a:extLst>
                <a:ext uri="{FF2B5EF4-FFF2-40B4-BE49-F238E27FC236}">
                  <a16:creationId xmlns:a16="http://schemas.microsoft.com/office/drawing/2014/main" id="{05015F8E-0701-438F-A5FF-35DB514AEDCD}"/>
                </a:ext>
              </a:extLst>
            </p:cNvPr>
            <p:cNvSpPr txBox="1"/>
            <p:nvPr/>
          </p:nvSpPr>
          <p:spPr>
            <a:xfrm>
              <a:off x="6916819" y="3076161"/>
              <a:ext cx="1683817" cy="475633"/>
            </a:xfrm>
            <a:prstGeom prst="rect">
              <a:avLst/>
            </a:prstGeom>
            <a:noFill/>
          </p:spPr>
          <p:txBody>
            <a:bodyPr wrap="square" rtlCol="0">
              <a:spAutoFit/>
            </a:bodyPr>
            <a:lstStyle/>
            <a:p>
              <a:pPr algn="ctr"/>
              <a:r>
                <a:rPr lang="en-US" sz="1600" dirty="0">
                  <a:solidFill>
                    <a:srgbClr val="3B4046"/>
                  </a:solidFill>
                </a:rPr>
                <a:t>Buyers demand less competition.</a:t>
              </a:r>
            </a:p>
          </p:txBody>
        </p:sp>
      </p:grpSp>
      <p:grpSp>
        <p:nvGrpSpPr>
          <p:cNvPr id="17" name="Group 16">
            <a:extLst>
              <a:ext uri="{FF2B5EF4-FFF2-40B4-BE49-F238E27FC236}">
                <a16:creationId xmlns:a16="http://schemas.microsoft.com/office/drawing/2014/main" id="{C4E7ACB1-AD8C-472A-A007-63689ACE0B24}"/>
              </a:ext>
            </a:extLst>
          </p:cNvPr>
          <p:cNvGrpSpPr/>
          <p:nvPr/>
        </p:nvGrpSpPr>
        <p:grpSpPr>
          <a:xfrm>
            <a:off x="6083659" y="3539660"/>
            <a:ext cx="2238195" cy="2238195"/>
            <a:chOff x="5233559" y="3572048"/>
            <a:chExt cx="1820461" cy="1820461"/>
          </a:xfrm>
        </p:grpSpPr>
        <p:sp>
          <p:nvSpPr>
            <p:cNvPr id="43" name="Rectangle: Rounded Corners 42">
              <a:extLst>
                <a:ext uri="{FF2B5EF4-FFF2-40B4-BE49-F238E27FC236}">
                  <a16:creationId xmlns:a16="http://schemas.microsoft.com/office/drawing/2014/main" id="{28B07743-98F2-4C4F-8699-1EC875508DE9}"/>
                </a:ext>
              </a:extLst>
            </p:cNvPr>
            <p:cNvSpPr/>
            <p:nvPr/>
          </p:nvSpPr>
          <p:spPr>
            <a:xfrm rot="2973790">
              <a:off x="5233559" y="3572048"/>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3B4046"/>
                </a:solidFill>
              </a:endParaRPr>
            </a:p>
          </p:txBody>
        </p:sp>
        <p:sp>
          <p:nvSpPr>
            <p:cNvPr id="47" name="TextBox 46">
              <a:extLst>
                <a:ext uri="{FF2B5EF4-FFF2-40B4-BE49-F238E27FC236}">
                  <a16:creationId xmlns:a16="http://schemas.microsoft.com/office/drawing/2014/main" id="{EDF4CF54-B3C7-48F3-8EA4-14DA194FE9B8}"/>
                </a:ext>
              </a:extLst>
            </p:cNvPr>
            <p:cNvSpPr txBox="1"/>
            <p:nvPr/>
          </p:nvSpPr>
          <p:spPr>
            <a:xfrm>
              <a:off x="5301879" y="4265237"/>
              <a:ext cx="1683817" cy="475633"/>
            </a:xfrm>
            <a:prstGeom prst="rect">
              <a:avLst/>
            </a:prstGeom>
            <a:noFill/>
          </p:spPr>
          <p:txBody>
            <a:bodyPr wrap="square" rtlCol="0">
              <a:spAutoFit/>
            </a:bodyPr>
            <a:lstStyle/>
            <a:p>
              <a:pPr algn="ctr"/>
              <a:r>
                <a:rPr lang="en-US" sz="1600" dirty="0">
                  <a:solidFill>
                    <a:srgbClr val="3B4046"/>
                  </a:solidFill>
                </a:rPr>
                <a:t>Sellers demand more control.</a:t>
              </a:r>
            </a:p>
          </p:txBody>
        </p:sp>
      </p:grpSp>
      <p:grpSp>
        <p:nvGrpSpPr>
          <p:cNvPr id="16" name="Group 15">
            <a:extLst>
              <a:ext uri="{FF2B5EF4-FFF2-40B4-BE49-F238E27FC236}">
                <a16:creationId xmlns:a16="http://schemas.microsoft.com/office/drawing/2014/main" id="{B37BF03B-F597-435D-A2E7-BB544EDE9AE9}"/>
              </a:ext>
            </a:extLst>
          </p:cNvPr>
          <p:cNvGrpSpPr/>
          <p:nvPr/>
        </p:nvGrpSpPr>
        <p:grpSpPr>
          <a:xfrm>
            <a:off x="4354535" y="1798743"/>
            <a:ext cx="2238195" cy="2238195"/>
            <a:chOff x="3918009" y="2045997"/>
            <a:chExt cx="1820461" cy="1820461"/>
          </a:xfrm>
        </p:grpSpPr>
        <p:sp>
          <p:nvSpPr>
            <p:cNvPr id="44" name="Rectangle: Rounded Corners 43">
              <a:extLst>
                <a:ext uri="{FF2B5EF4-FFF2-40B4-BE49-F238E27FC236}">
                  <a16:creationId xmlns:a16="http://schemas.microsoft.com/office/drawing/2014/main" id="{70153BCF-1CC8-4204-9918-79DE03ACA981}"/>
                </a:ext>
              </a:extLst>
            </p:cNvPr>
            <p:cNvSpPr/>
            <p:nvPr/>
          </p:nvSpPr>
          <p:spPr>
            <a:xfrm rot="2973790">
              <a:off x="3918009" y="2045997"/>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3B4046"/>
                </a:solidFill>
              </a:endParaRPr>
            </a:p>
          </p:txBody>
        </p:sp>
        <p:sp>
          <p:nvSpPr>
            <p:cNvPr id="48" name="TextBox 47">
              <a:extLst>
                <a:ext uri="{FF2B5EF4-FFF2-40B4-BE49-F238E27FC236}">
                  <a16:creationId xmlns:a16="http://schemas.microsoft.com/office/drawing/2014/main" id="{31DADF21-A97D-46FE-BF97-CD83FFDDF0FC}"/>
                </a:ext>
              </a:extLst>
            </p:cNvPr>
            <p:cNvSpPr txBox="1"/>
            <p:nvPr/>
          </p:nvSpPr>
          <p:spPr>
            <a:xfrm>
              <a:off x="3998637" y="2706598"/>
              <a:ext cx="1683817" cy="475633"/>
            </a:xfrm>
            <a:prstGeom prst="rect">
              <a:avLst/>
            </a:prstGeom>
            <a:noFill/>
          </p:spPr>
          <p:txBody>
            <a:bodyPr wrap="square" rtlCol="0">
              <a:spAutoFit/>
            </a:bodyPr>
            <a:lstStyle/>
            <a:p>
              <a:pPr algn="ctr"/>
              <a:r>
                <a:rPr lang="en-US" sz="1600" dirty="0" err="1">
                  <a:solidFill>
                    <a:srgbClr val="3B4046"/>
                  </a:solidFill>
                </a:rPr>
                <a:t>PropTech</a:t>
              </a:r>
              <a:r>
                <a:rPr lang="en-US" sz="1600" dirty="0">
                  <a:solidFill>
                    <a:srgbClr val="3B4046"/>
                  </a:solidFill>
                </a:rPr>
                <a:t> adoption is accelerating.</a:t>
              </a:r>
            </a:p>
          </p:txBody>
        </p:sp>
      </p:grpSp>
    </p:spTree>
    <p:extLst>
      <p:ext uri="{BB962C8B-B14F-4D97-AF65-F5344CB8AC3E}">
        <p14:creationId xmlns:p14="http://schemas.microsoft.com/office/powerpoint/2010/main" val="2365334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4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4000">
                                          <p:cBhvr additive="base">
                                            <p:cTn id="7" dur="1100" fill="hold"/>
                                            <p:tgtEl>
                                              <p:spTgt spid="15"/>
                                            </p:tgtEl>
                                            <p:attrNameLst>
                                              <p:attrName>ppt_x</p:attrName>
                                            </p:attrNameLst>
                                          </p:cBhvr>
                                          <p:tavLst>
                                            <p:tav tm="0">
                                              <p:val>
                                                <p:strVal val="#ppt_x"/>
                                              </p:val>
                                            </p:tav>
                                            <p:tav tm="100000">
                                              <p:val>
                                                <p:strVal val="#ppt_x"/>
                                              </p:val>
                                            </p:tav>
                                          </p:tavLst>
                                        </p:anim>
                                        <p:anim calcmode="lin" valueType="num" p14:bounceEnd="64000">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4000">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14:bounceEnd="64000">
                                          <p:cBhvr additive="base">
                                            <p:cTn id="11" dur="1100" fill="hold"/>
                                            <p:tgtEl>
                                              <p:spTgt spid="16"/>
                                            </p:tgtEl>
                                            <p:attrNameLst>
                                              <p:attrName>ppt_x</p:attrName>
                                            </p:attrNameLst>
                                          </p:cBhvr>
                                          <p:tavLst>
                                            <p:tav tm="0">
                                              <p:val>
                                                <p:strVal val="#ppt_x"/>
                                              </p:val>
                                            </p:tav>
                                            <p:tav tm="100000">
                                              <p:val>
                                                <p:strVal val="#ppt_x"/>
                                              </p:val>
                                            </p:tav>
                                          </p:tavLst>
                                        </p:anim>
                                        <p:anim calcmode="lin" valueType="num" p14:bounceEnd="64000">
                                          <p:cBhvr additive="base">
                                            <p:cTn id="12" dur="11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4000">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14:bounceEnd="64000">
                                          <p:cBhvr additive="base">
                                            <p:cTn id="15" dur="1100" fill="hold"/>
                                            <p:tgtEl>
                                              <p:spTgt spid="17"/>
                                            </p:tgtEl>
                                            <p:attrNameLst>
                                              <p:attrName>ppt_x</p:attrName>
                                            </p:attrNameLst>
                                          </p:cBhvr>
                                          <p:tavLst>
                                            <p:tav tm="0">
                                              <p:val>
                                                <p:strVal val="#ppt_x"/>
                                              </p:val>
                                            </p:tav>
                                            <p:tav tm="100000">
                                              <p:val>
                                                <p:strVal val="#ppt_x"/>
                                              </p:val>
                                            </p:tav>
                                          </p:tavLst>
                                        </p:anim>
                                        <p:anim calcmode="lin" valueType="num" p14:bounceEnd="64000">
                                          <p:cBhvr additive="base">
                                            <p:cTn id="16" dur="11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4000">
                                      <p:stCondLst>
                                        <p:cond delay="750"/>
                                      </p:stCondLst>
                                      <p:childTnLst>
                                        <p:set>
                                          <p:cBhvr>
                                            <p:cTn id="18" dur="1" fill="hold">
                                              <p:stCondLst>
                                                <p:cond delay="0"/>
                                              </p:stCondLst>
                                            </p:cTn>
                                            <p:tgtEl>
                                              <p:spTgt spid="18"/>
                                            </p:tgtEl>
                                            <p:attrNameLst>
                                              <p:attrName>style.visibility</p:attrName>
                                            </p:attrNameLst>
                                          </p:cBhvr>
                                          <p:to>
                                            <p:strVal val="visible"/>
                                          </p:to>
                                        </p:set>
                                        <p:anim calcmode="lin" valueType="num" p14:bounceEnd="64000">
                                          <p:cBhvr additive="base">
                                            <p:cTn id="19" dur="11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20" dur="11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100" fill="hold"/>
                                            <p:tgtEl>
                                              <p:spTgt spid="15"/>
                                            </p:tgtEl>
                                            <p:attrNameLst>
                                              <p:attrName>ppt_x</p:attrName>
                                            </p:attrNameLst>
                                          </p:cBhvr>
                                          <p:tavLst>
                                            <p:tav tm="0">
                                              <p:val>
                                                <p:strVal val="#ppt_x"/>
                                              </p:val>
                                            </p:tav>
                                            <p:tav tm="100000">
                                              <p:val>
                                                <p:strVal val="#ppt_x"/>
                                              </p:val>
                                            </p:tav>
                                          </p:tavLst>
                                        </p:anim>
                                        <p:anim calcmode="lin" valueType="num">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100" fill="hold"/>
                                            <p:tgtEl>
                                              <p:spTgt spid="16"/>
                                            </p:tgtEl>
                                            <p:attrNameLst>
                                              <p:attrName>ppt_x</p:attrName>
                                            </p:attrNameLst>
                                          </p:cBhvr>
                                          <p:tavLst>
                                            <p:tav tm="0">
                                              <p:val>
                                                <p:strVal val="#ppt_x"/>
                                              </p:val>
                                            </p:tav>
                                            <p:tav tm="100000">
                                              <p:val>
                                                <p:strVal val="#ppt_x"/>
                                              </p:val>
                                            </p:tav>
                                          </p:tavLst>
                                        </p:anim>
                                        <p:anim calcmode="lin" valueType="num">
                                          <p:cBhvr additive="base">
                                            <p:cTn id="12" dur="11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100" fill="hold"/>
                                            <p:tgtEl>
                                              <p:spTgt spid="17"/>
                                            </p:tgtEl>
                                            <p:attrNameLst>
                                              <p:attrName>ppt_x</p:attrName>
                                            </p:attrNameLst>
                                          </p:cBhvr>
                                          <p:tavLst>
                                            <p:tav tm="0">
                                              <p:val>
                                                <p:strVal val="#ppt_x"/>
                                              </p:val>
                                            </p:tav>
                                            <p:tav tm="100000">
                                              <p:val>
                                                <p:strVal val="#ppt_x"/>
                                              </p:val>
                                            </p:tav>
                                          </p:tavLst>
                                        </p:anim>
                                        <p:anim calcmode="lin" valueType="num">
                                          <p:cBhvr additive="base">
                                            <p:cTn id="16" dur="11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100" fill="hold"/>
                                            <p:tgtEl>
                                              <p:spTgt spid="18"/>
                                            </p:tgtEl>
                                            <p:attrNameLst>
                                              <p:attrName>ppt_x</p:attrName>
                                            </p:attrNameLst>
                                          </p:cBhvr>
                                          <p:tavLst>
                                            <p:tav tm="0">
                                              <p:val>
                                                <p:strVal val="#ppt_x"/>
                                              </p:val>
                                            </p:tav>
                                            <p:tav tm="100000">
                                              <p:val>
                                                <p:strVal val="#ppt_x"/>
                                              </p:val>
                                            </p:tav>
                                          </p:tavLst>
                                        </p:anim>
                                        <p:anim calcmode="lin" valueType="num">
                                          <p:cBhvr additive="base">
                                            <p:cTn id="20" dur="11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8500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750A12-1AEC-4BA0-9B76-9A99DC777755}"/>
              </a:ext>
            </a:extLst>
          </p:cNvPr>
          <p:cNvSpPr txBox="1"/>
          <p:nvPr/>
        </p:nvSpPr>
        <p:spPr>
          <a:xfrm>
            <a:off x="1229192" y="1152412"/>
            <a:ext cx="5974772" cy="646331"/>
          </a:xfrm>
          <a:prstGeom prst="rect">
            <a:avLst/>
          </a:prstGeom>
          <a:noFill/>
        </p:spPr>
        <p:txBody>
          <a:bodyPr wrap="square" rtlCol="0">
            <a:spAutoFit/>
          </a:bodyPr>
          <a:lstStyle/>
          <a:p>
            <a:r>
              <a:rPr lang="en-US" sz="3600" dirty="0">
                <a:solidFill>
                  <a:schemeClr val="tx1">
                    <a:lumMod val="95000"/>
                    <a:lumOff val="5000"/>
                  </a:schemeClr>
                </a:solidFill>
                <a:latin typeface="Microsoft New Tai Lue" panose="020B0502040204020203" pitchFamily="34" charset="0"/>
                <a:cs typeface="Microsoft New Tai Lue" panose="020B0502040204020203" pitchFamily="34" charset="0"/>
              </a:rPr>
              <a:t>Traction and</a:t>
            </a:r>
            <a:r>
              <a:rPr lang="en-US" sz="3600" dirty="0">
                <a:solidFill>
                  <a:schemeClr val="bg1"/>
                </a:solidFill>
                <a:latin typeface="Microsoft New Tai Lue" panose="020B0502040204020203" pitchFamily="34" charset="0"/>
                <a:cs typeface="Microsoft New Tai Lue" panose="020B0502040204020203" pitchFamily="34" charset="0"/>
              </a:rPr>
              <a:t> </a:t>
            </a:r>
            <a:r>
              <a:rPr lang="en-US" sz="3600" dirty="0">
                <a:solidFill>
                  <a:srgbClr val="F1BF34"/>
                </a:solidFill>
                <a:latin typeface="Microsoft New Tai Lue" panose="020B0502040204020203" pitchFamily="34" charset="0"/>
                <a:cs typeface="Microsoft New Tai Lue" panose="020B0502040204020203" pitchFamily="34" charset="0"/>
              </a:rPr>
              <a:t>Milestones</a:t>
            </a:r>
            <a:endParaRPr lang="en-US" sz="6000" dirty="0">
              <a:solidFill>
                <a:srgbClr val="F1BF34"/>
              </a:solidFill>
              <a:latin typeface="Microsoft New Tai Lue" panose="020B0502040204020203" pitchFamily="34" charset="0"/>
              <a:cs typeface="Microsoft New Tai Lue" panose="020B0502040204020203" pitchFamily="34" charset="0"/>
            </a:endParaRP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grpSp>
        <p:nvGrpSpPr>
          <p:cNvPr id="15" name="Group 14">
            <a:extLst>
              <a:ext uri="{FF2B5EF4-FFF2-40B4-BE49-F238E27FC236}">
                <a16:creationId xmlns:a16="http://schemas.microsoft.com/office/drawing/2014/main" id="{3F6A5128-F40B-4726-A808-DD430C033911}"/>
              </a:ext>
            </a:extLst>
          </p:cNvPr>
          <p:cNvGrpSpPr/>
          <p:nvPr/>
        </p:nvGrpSpPr>
        <p:grpSpPr>
          <a:xfrm>
            <a:off x="2211411" y="-3360244"/>
            <a:ext cx="2238195" cy="2238195"/>
            <a:chOff x="2419931" y="3329175"/>
            <a:chExt cx="1820461" cy="1820461"/>
          </a:xfrm>
        </p:grpSpPr>
        <p:sp>
          <p:nvSpPr>
            <p:cNvPr id="6" name="Rectangle: Rounded Corners 5">
              <a:extLst>
                <a:ext uri="{FF2B5EF4-FFF2-40B4-BE49-F238E27FC236}">
                  <a16:creationId xmlns:a16="http://schemas.microsoft.com/office/drawing/2014/main" id="{2449AF7B-3BD7-426A-9B7E-A77E6DD66ADD}"/>
                </a:ext>
              </a:extLst>
            </p:cNvPr>
            <p:cNvSpPr/>
            <p:nvPr/>
          </p:nvSpPr>
          <p:spPr>
            <a:xfrm rot="2973790">
              <a:off x="2419931" y="3329175"/>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95000"/>
                    <a:lumOff val="5000"/>
                  </a:schemeClr>
                </a:solidFill>
              </a:endParaRPr>
            </a:p>
          </p:txBody>
        </p:sp>
        <p:sp>
          <p:nvSpPr>
            <p:cNvPr id="7" name="TextBox 6">
              <a:extLst>
                <a:ext uri="{FF2B5EF4-FFF2-40B4-BE49-F238E27FC236}">
                  <a16:creationId xmlns:a16="http://schemas.microsoft.com/office/drawing/2014/main" id="{95ED5C3E-80B8-4191-B664-CB54DB8C0654}"/>
                </a:ext>
              </a:extLst>
            </p:cNvPr>
            <p:cNvSpPr txBox="1"/>
            <p:nvPr/>
          </p:nvSpPr>
          <p:spPr>
            <a:xfrm>
              <a:off x="2538627" y="3599383"/>
              <a:ext cx="1683817" cy="1076434"/>
            </a:xfrm>
            <a:prstGeom prst="rect">
              <a:avLst/>
            </a:prstGeom>
            <a:noFill/>
          </p:spPr>
          <p:txBody>
            <a:bodyPr wrap="square" rtlCol="0">
              <a:spAutoFit/>
            </a:bodyPr>
            <a:lstStyle/>
            <a:p>
              <a:pPr algn="ctr"/>
              <a:r>
                <a:rPr lang="en-US" sz="1600" dirty="0">
                  <a:solidFill>
                    <a:schemeClr val="tx1">
                      <a:lumMod val="95000"/>
                      <a:lumOff val="5000"/>
                    </a:schemeClr>
                  </a:solidFill>
                </a:rPr>
                <a:t>NAR Clear Cooperation Policy 8.0 opens doors for compliant pre-market activity.</a:t>
              </a:r>
            </a:p>
          </p:txBody>
        </p:sp>
      </p:grpSp>
      <p:grpSp>
        <p:nvGrpSpPr>
          <p:cNvPr id="18" name="Group 17">
            <a:extLst>
              <a:ext uri="{FF2B5EF4-FFF2-40B4-BE49-F238E27FC236}">
                <a16:creationId xmlns:a16="http://schemas.microsoft.com/office/drawing/2014/main" id="{60C7ED4D-9CBB-4F99-8BD5-91CA07C299B5}"/>
              </a:ext>
            </a:extLst>
          </p:cNvPr>
          <p:cNvGrpSpPr/>
          <p:nvPr/>
        </p:nvGrpSpPr>
        <p:grpSpPr>
          <a:xfrm>
            <a:off x="8237852" y="-4427722"/>
            <a:ext cx="2238195" cy="2238195"/>
            <a:chOff x="6838090" y="2351864"/>
            <a:chExt cx="1820461" cy="1820461"/>
          </a:xfrm>
        </p:grpSpPr>
        <p:sp>
          <p:nvSpPr>
            <p:cNvPr id="42" name="Rectangle: Rounded Corners 41">
              <a:extLst>
                <a:ext uri="{FF2B5EF4-FFF2-40B4-BE49-F238E27FC236}">
                  <a16:creationId xmlns:a16="http://schemas.microsoft.com/office/drawing/2014/main" id="{ABF8BE85-5FFF-4A74-9C4E-CD83F079E24F}"/>
                </a:ext>
              </a:extLst>
            </p:cNvPr>
            <p:cNvSpPr/>
            <p:nvPr/>
          </p:nvSpPr>
          <p:spPr>
            <a:xfrm rot="2973790">
              <a:off x="6838090" y="2351864"/>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95000"/>
                    <a:lumOff val="5000"/>
                  </a:schemeClr>
                </a:solidFill>
              </a:endParaRPr>
            </a:p>
          </p:txBody>
        </p:sp>
        <p:sp>
          <p:nvSpPr>
            <p:cNvPr id="46" name="TextBox 45">
              <a:extLst>
                <a:ext uri="{FF2B5EF4-FFF2-40B4-BE49-F238E27FC236}">
                  <a16:creationId xmlns:a16="http://schemas.microsoft.com/office/drawing/2014/main" id="{05015F8E-0701-438F-A5FF-35DB514AEDCD}"/>
                </a:ext>
              </a:extLst>
            </p:cNvPr>
            <p:cNvSpPr txBox="1"/>
            <p:nvPr/>
          </p:nvSpPr>
          <p:spPr>
            <a:xfrm>
              <a:off x="6916819" y="3076161"/>
              <a:ext cx="1683817" cy="475633"/>
            </a:xfrm>
            <a:prstGeom prst="rect">
              <a:avLst/>
            </a:prstGeom>
            <a:noFill/>
          </p:spPr>
          <p:txBody>
            <a:bodyPr wrap="square" rtlCol="0">
              <a:spAutoFit/>
            </a:bodyPr>
            <a:lstStyle/>
            <a:p>
              <a:pPr algn="ctr"/>
              <a:r>
                <a:rPr lang="en-US" sz="1600" dirty="0">
                  <a:solidFill>
                    <a:schemeClr val="tx1">
                      <a:lumMod val="95000"/>
                      <a:lumOff val="5000"/>
                    </a:schemeClr>
                  </a:solidFill>
                </a:rPr>
                <a:t>Buyers demand less competition.</a:t>
              </a:r>
            </a:p>
          </p:txBody>
        </p:sp>
      </p:grpSp>
      <p:grpSp>
        <p:nvGrpSpPr>
          <p:cNvPr id="17" name="Group 16">
            <a:extLst>
              <a:ext uri="{FF2B5EF4-FFF2-40B4-BE49-F238E27FC236}">
                <a16:creationId xmlns:a16="http://schemas.microsoft.com/office/drawing/2014/main" id="{C4E7ACB1-AD8C-472A-A007-63689ACE0B24}"/>
              </a:ext>
            </a:extLst>
          </p:cNvPr>
          <p:cNvGrpSpPr/>
          <p:nvPr/>
        </p:nvGrpSpPr>
        <p:grpSpPr>
          <a:xfrm>
            <a:off x="5818790" y="-2952448"/>
            <a:ext cx="2238195" cy="2238195"/>
            <a:chOff x="5233559" y="3572048"/>
            <a:chExt cx="1820461" cy="1820461"/>
          </a:xfrm>
        </p:grpSpPr>
        <p:sp>
          <p:nvSpPr>
            <p:cNvPr id="43" name="Rectangle: Rounded Corners 42">
              <a:extLst>
                <a:ext uri="{FF2B5EF4-FFF2-40B4-BE49-F238E27FC236}">
                  <a16:creationId xmlns:a16="http://schemas.microsoft.com/office/drawing/2014/main" id="{28B07743-98F2-4C4F-8699-1EC875508DE9}"/>
                </a:ext>
              </a:extLst>
            </p:cNvPr>
            <p:cNvSpPr/>
            <p:nvPr/>
          </p:nvSpPr>
          <p:spPr>
            <a:xfrm rot="2973790">
              <a:off x="5233559" y="3572048"/>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95000"/>
                    <a:lumOff val="5000"/>
                  </a:schemeClr>
                </a:solidFill>
              </a:endParaRPr>
            </a:p>
          </p:txBody>
        </p:sp>
        <p:sp>
          <p:nvSpPr>
            <p:cNvPr id="47" name="TextBox 46">
              <a:extLst>
                <a:ext uri="{FF2B5EF4-FFF2-40B4-BE49-F238E27FC236}">
                  <a16:creationId xmlns:a16="http://schemas.microsoft.com/office/drawing/2014/main" id="{EDF4CF54-B3C7-48F3-8EA4-14DA194FE9B8}"/>
                </a:ext>
              </a:extLst>
            </p:cNvPr>
            <p:cNvSpPr txBox="1"/>
            <p:nvPr/>
          </p:nvSpPr>
          <p:spPr>
            <a:xfrm>
              <a:off x="5301879" y="4265237"/>
              <a:ext cx="1683817" cy="475633"/>
            </a:xfrm>
            <a:prstGeom prst="rect">
              <a:avLst/>
            </a:prstGeom>
            <a:noFill/>
          </p:spPr>
          <p:txBody>
            <a:bodyPr wrap="square" rtlCol="0">
              <a:spAutoFit/>
            </a:bodyPr>
            <a:lstStyle/>
            <a:p>
              <a:pPr algn="ctr"/>
              <a:r>
                <a:rPr lang="en-US" sz="1600" dirty="0">
                  <a:solidFill>
                    <a:schemeClr val="tx1">
                      <a:lumMod val="95000"/>
                      <a:lumOff val="5000"/>
                    </a:schemeClr>
                  </a:solidFill>
                </a:rPr>
                <a:t>Sellers demand more control.</a:t>
              </a:r>
            </a:p>
          </p:txBody>
        </p:sp>
      </p:grpSp>
      <p:grpSp>
        <p:nvGrpSpPr>
          <p:cNvPr id="16" name="Group 15">
            <a:extLst>
              <a:ext uri="{FF2B5EF4-FFF2-40B4-BE49-F238E27FC236}">
                <a16:creationId xmlns:a16="http://schemas.microsoft.com/office/drawing/2014/main" id="{B37BF03B-F597-435D-A2E7-BB544EDE9AE9}"/>
              </a:ext>
            </a:extLst>
          </p:cNvPr>
          <p:cNvGrpSpPr/>
          <p:nvPr/>
        </p:nvGrpSpPr>
        <p:grpSpPr>
          <a:xfrm>
            <a:off x="4144369" y="-4530075"/>
            <a:ext cx="2238195" cy="2238195"/>
            <a:chOff x="3918009" y="2045997"/>
            <a:chExt cx="1820461" cy="1820461"/>
          </a:xfrm>
        </p:grpSpPr>
        <p:sp>
          <p:nvSpPr>
            <p:cNvPr id="44" name="Rectangle: Rounded Corners 43">
              <a:extLst>
                <a:ext uri="{FF2B5EF4-FFF2-40B4-BE49-F238E27FC236}">
                  <a16:creationId xmlns:a16="http://schemas.microsoft.com/office/drawing/2014/main" id="{70153BCF-1CC8-4204-9918-79DE03ACA981}"/>
                </a:ext>
              </a:extLst>
            </p:cNvPr>
            <p:cNvSpPr/>
            <p:nvPr/>
          </p:nvSpPr>
          <p:spPr>
            <a:xfrm rot="2973790">
              <a:off x="3918009" y="2045997"/>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95000"/>
                    <a:lumOff val="5000"/>
                  </a:schemeClr>
                </a:solidFill>
              </a:endParaRPr>
            </a:p>
          </p:txBody>
        </p:sp>
        <p:sp>
          <p:nvSpPr>
            <p:cNvPr id="48" name="TextBox 47">
              <a:extLst>
                <a:ext uri="{FF2B5EF4-FFF2-40B4-BE49-F238E27FC236}">
                  <a16:creationId xmlns:a16="http://schemas.microsoft.com/office/drawing/2014/main" id="{31DADF21-A97D-46FE-BF97-CD83FFDDF0FC}"/>
                </a:ext>
              </a:extLst>
            </p:cNvPr>
            <p:cNvSpPr txBox="1"/>
            <p:nvPr/>
          </p:nvSpPr>
          <p:spPr>
            <a:xfrm>
              <a:off x="3998637" y="2706598"/>
              <a:ext cx="1683817" cy="475633"/>
            </a:xfrm>
            <a:prstGeom prst="rect">
              <a:avLst/>
            </a:prstGeom>
            <a:noFill/>
          </p:spPr>
          <p:txBody>
            <a:bodyPr wrap="square" rtlCol="0">
              <a:spAutoFit/>
            </a:bodyPr>
            <a:lstStyle/>
            <a:p>
              <a:pPr algn="ctr"/>
              <a:r>
                <a:rPr lang="en-US" sz="1600" dirty="0" err="1">
                  <a:solidFill>
                    <a:schemeClr val="tx1">
                      <a:lumMod val="95000"/>
                      <a:lumOff val="5000"/>
                    </a:schemeClr>
                  </a:solidFill>
                </a:rPr>
                <a:t>PropTech</a:t>
              </a:r>
              <a:r>
                <a:rPr lang="en-US" sz="1600" dirty="0">
                  <a:solidFill>
                    <a:schemeClr val="tx1">
                      <a:lumMod val="95000"/>
                      <a:lumOff val="5000"/>
                    </a:schemeClr>
                  </a:solidFill>
                </a:rPr>
                <a:t> adoption is accelerating.</a:t>
              </a:r>
            </a:p>
          </p:txBody>
        </p:sp>
      </p:grpSp>
      <p:sp>
        <p:nvSpPr>
          <p:cNvPr id="45" name="Rectangle: Rounded Corners 44">
            <a:extLst>
              <a:ext uri="{FF2B5EF4-FFF2-40B4-BE49-F238E27FC236}">
                <a16:creationId xmlns:a16="http://schemas.microsoft.com/office/drawing/2014/main" id="{2834E0DE-525C-4AEE-B178-066282CAB789}"/>
              </a:ext>
            </a:extLst>
          </p:cNvPr>
          <p:cNvSpPr/>
          <p:nvPr/>
        </p:nvSpPr>
        <p:spPr>
          <a:xfrm>
            <a:off x="994272" y="2619191"/>
            <a:ext cx="2337847" cy="2738903"/>
          </a:xfrm>
          <a:prstGeom prst="roundRect">
            <a:avLst>
              <a:gd name="adj" fmla="val 8138"/>
            </a:avLst>
          </a:prstGeom>
          <a:solidFill>
            <a:srgbClr val="F4B301">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95000"/>
                    <a:lumOff val="5000"/>
                  </a:schemeClr>
                </a:solidFill>
                <a:latin typeface="Microsoft New Tai Lue" panose="020B0502040204020203" pitchFamily="34" charset="0"/>
                <a:cs typeface="Microsoft New Tai Lue" panose="020B0502040204020203" pitchFamily="34" charset="0"/>
              </a:rPr>
              <a:t>Patent filed (2025).</a:t>
            </a:r>
            <a:endParaRPr lang="en-US" sz="1050" dirty="0">
              <a:solidFill>
                <a:schemeClr val="tx1">
                  <a:lumMod val="95000"/>
                  <a:lumOff val="5000"/>
                </a:schemeClr>
              </a:solidFill>
              <a:latin typeface="Microsoft New Tai Lue" panose="020B0502040204020203" pitchFamily="34" charset="0"/>
              <a:cs typeface="Microsoft New Tai Lue" panose="020B0502040204020203" pitchFamily="34" charset="0"/>
            </a:endParaRPr>
          </a:p>
        </p:txBody>
      </p:sp>
      <p:sp>
        <p:nvSpPr>
          <p:cNvPr id="49" name="Rectangle: Rounded Corners 48">
            <a:extLst>
              <a:ext uri="{FF2B5EF4-FFF2-40B4-BE49-F238E27FC236}">
                <a16:creationId xmlns:a16="http://schemas.microsoft.com/office/drawing/2014/main" id="{490E3347-A85D-49A3-855D-E4B9D52204EF}"/>
              </a:ext>
            </a:extLst>
          </p:cNvPr>
          <p:cNvSpPr/>
          <p:nvPr/>
        </p:nvSpPr>
        <p:spPr>
          <a:xfrm>
            <a:off x="3513857" y="2582395"/>
            <a:ext cx="2257450" cy="2738903"/>
          </a:xfrm>
          <a:prstGeom prst="roundRect">
            <a:avLst>
              <a:gd name="adj" fmla="val 8138"/>
            </a:avLst>
          </a:prstGeom>
          <a:gradFill flip="none" rotWithShape="1">
            <a:gsLst>
              <a:gs pos="0">
                <a:schemeClr val="bg1">
                  <a:lumMod val="95000"/>
                </a:schemeClr>
              </a:gs>
              <a:gs pos="40000">
                <a:schemeClr val="bg1">
                  <a:lumMod val="85000"/>
                </a:schemeClr>
              </a:gs>
              <a:gs pos="16000">
                <a:srgbClr val="FED154"/>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95000"/>
                    <a:lumOff val="5000"/>
                  </a:schemeClr>
                </a:solidFill>
              </a:rPr>
              <a:t>MVP design and smart contract flows complete.</a:t>
            </a:r>
          </a:p>
        </p:txBody>
      </p:sp>
      <p:sp>
        <p:nvSpPr>
          <p:cNvPr id="50" name="Rectangle: Rounded Corners 49">
            <a:extLst>
              <a:ext uri="{FF2B5EF4-FFF2-40B4-BE49-F238E27FC236}">
                <a16:creationId xmlns:a16="http://schemas.microsoft.com/office/drawing/2014/main" id="{BA8D10AB-D2BC-4E53-823F-A4018D46E70A}"/>
              </a:ext>
            </a:extLst>
          </p:cNvPr>
          <p:cNvSpPr/>
          <p:nvPr/>
        </p:nvSpPr>
        <p:spPr>
          <a:xfrm>
            <a:off x="5959973" y="2582395"/>
            <a:ext cx="2337847" cy="2775699"/>
          </a:xfrm>
          <a:prstGeom prst="roundRect">
            <a:avLst>
              <a:gd name="adj" fmla="val 927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Active broker onboarding pilots.</a:t>
            </a:r>
          </a:p>
        </p:txBody>
      </p:sp>
      <p:sp>
        <p:nvSpPr>
          <p:cNvPr id="51" name="Rectangle: Rounded Corners 50">
            <a:extLst>
              <a:ext uri="{FF2B5EF4-FFF2-40B4-BE49-F238E27FC236}">
                <a16:creationId xmlns:a16="http://schemas.microsoft.com/office/drawing/2014/main" id="{D105A784-A522-47F3-B143-006E74B7DF31}"/>
              </a:ext>
            </a:extLst>
          </p:cNvPr>
          <p:cNvSpPr/>
          <p:nvPr/>
        </p:nvSpPr>
        <p:spPr>
          <a:xfrm>
            <a:off x="8515514" y="2560731"/>
            <a:ext cx="2337847" cy="2775699"/>
          </a:xfrm>
          <a:prstGeom prst="roundRect">
            <a:avLst>
              <a:gd name="adj" fmla="val 9270"/>
            </a:avLst>
          </a:prstGeom>
          <a:noFill/>
          <a:ln w="28575">
            <a:solidFill>
              <a:srgbClr val="CA87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A27F50"/>
                </a:solidFill>
              </a:rPr>
              <a:t>Strategic relationships forming with top NYC firms.</a:t>
            </a:r>
          </a:p>
        </p:txBody>
      </p:sp>
      <p:sp>
        <p:nvSpPr>
          <p:cNvPr id="52" name="Rectangle 51">
            <a:extLst>
              <a:ext uri="{FF2B5EF4-FFF2-40B4-BE49-F238E27FC236}">
                <a16:creationId xmlns:a16="http://schemas.microsoft.com/office/drawing/2014/main" id="{3BE445EE-65BD-4126-86A4-FC0C8961EE8A}"/>
              </a:ext>
            </a:extLst>
          </p:cNvPr>
          <p:cNvSpPr/>
          <p:nvPr/>
        </p:nvSpPr>
        <p:spPr>
          <a:xfrm>
            <a:off x="2371960" y="8402714"/>
            <a:ext cx="7487472" cy="68518"/>
          </a:xfrm>
          <a:prstGeom prst="rect">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81CAFBB-9C00-4FE4-9B1C-484F7FA6E02B}"/>
              </a:ext>
            </a:extLst>
          </p:cNvPr>
          <p:cNvSpPr/>
          <p:nvPr/>
        </p:nvSpPr>
        <p:spPr>
          <a:xfrm>
            <a:off x="902576" y="7255183"/>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$149 per Reserve Price Activation.</a:t>
            </a:r>
          </a:p>
        </p:txBody>
      </p:sp>
      <p:sp>
        <p:nvSpPr>
          <p:cNvPr id="54" name="Oval 53">
            <a:extLst>
              <a:ext uri="{FF2B5EF4-FFF2-40B4-BE49-F238E27FC236}">
                <a16:creationId xmlns:a16="http://schemas.microsoft.com/office/drawing/2014/main" id="{5C5D1E28-22EB-426F-BEB2-4E171369DA74}"/>
              </a:ext>
            </a:extLst>
          </p:cNvPr>
          <p:cNvSpPr/>
          <p:nvPr/>
        </p:nvSpPr>
        <p:spPr>
          <a:xfrm>
            <a:off x="8944919" y="11273996"/>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Optional Smart Contract revenue (per executed contract).</a:t>
            </a:r>
          </a:p>
        </p:txBody>
      </p:sp>
      <p:sp>
        <p:nvSpPr>
          <p:cNvPr id="55" name="Oval 54">
            <a:extLst>
              <a:ext uri="{FF2B5EF4-FFF2-40B4-BE49-F238E27FC236}">
                <a16:creationId xmlns:a16="http://schemas.microsoft.com/office/drawing/2014/main" id="{682FED7F-77F9-412E-B0D7-32507A45D567}"/>
              </a:ext>
            </a:extLst>
          </p:cNvPr>
          <p:cNvSpPr/>
          <p:nvPr/>
        </p:nvSpPr>
        <p:spPr>
          <a:xfrm>
            <a:off x="6358717" y="10006015"/>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API Licensing to third-party CRMs/</a:t>
            </a:r>
            <a:r>
              <a:rPr lang="en-US" dirty="0" err="1">
                <a:solidFill>
                  <a:srgbClr val="A27F50"/>
                </a:solidFill>
              </a:rPr>
              <a:t>proptech</a:t>
            </a:r>
            <a:r>
              <a:rPr lang="en-US" dirty="0">
                <a:solidFill>
                  <a:srgbClr val="A27F50"/>
                </a:solidFill>
              </a:rPr>
              <a:t> firms.</a:t>
            </a:r>
          </a:p>
        </p:txBody>
      </p:sp>
      <p:sp>
        <p:nvSpPr>
          <p:cNvPr id="56" name="Oval 55">
            <a:extLst>
              <a:ext uri="{FF2B5EF4-FFF2-40B4-BE49-F238E27FC236}">
                <a16:creationId xmlns:a16="http://schemas.microsoft.com/office/drawing/2014/main" id="{BA58195E-5C24-41C3-9EC3-A5114849458B}"/>
              </a:ext>
            </a:extLst>
          </p:cNvPr>
          <p:cNvSpPr/>
          <p:nvPr/>
        </p:nvSpPr>
        <p:spPr>
          <a:xfrm>
            <a:off x="3586997" y="8841444"/>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SaaS platform fee for brokers/agents.</a:t>
            </a:r>
          </a:p>
        </p:txBody>
      </p:sp>
    </p:spTree>
    <p:extLst>
      <p:ext uri="{BB962C8B-B14F-4D97-AF65-F5344CB8AC3E}">
        <p14:creationId xmlns:p14="http://schemas.microsoft.com/office/powerpoint/2010/main" val="2969668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72000">
                                          <p:cBhvr additive="base">
                                            <p:cTn id="7" dur="175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8" dur="175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500"/>
                                      </p:stCondLst>
                                      <p:childTnLst>
                                        <p:set>
                                          <p:cBhvr>
                                            <p:cTn id="10" dur="1" fill="hold">
                                              <p:stCondLst>
                                                <p:cond delay="0"/>
                                              </p:stCondLst>
                                            </p:cTn>
                                            <p:tgtEl>
                                              <p:spTgt spid="49"/>
                                            </p:tgtEl>
                                            <p:attrNameLst>
                                              <p:attrName>style.visibility</p:attrName>
                                            </p:attrNameLst>
                                          </p:cBhvr>
                                          <p:to>
                                            <p:strVal val="visible"/>
                                          </p:to>
                                        </p:set>
                                        <p:anim calcmode="lin" valueType="num" p14:bounceEnd="72000">
                                          <p:cBhvr additive="base">
                                            <p:cTn id="11" dur="1750" fill="hold"/>
                                            <p:tgtEl>
                                              <p:spTgt spid="49"/>
                                            </p:tgtEl>
                                            <p:attrNameLst>
                                              <p:attrName>ppt_x</p:attrName>
                                            </p:attrNameLst>
                                          </p:cBhvr>
                                          <p:tavLst>
                                            <p:tav tm="0">
                                              <p:val>
                                                <p:strVal val="#ppt_x"/>
                                              </p:val>
                                            </p:tav>
                                            <p:tav tm="100000">
                                              <p:val>
                                                <p:strVal val="#ppt_x"/>
                                              </p:val>
                                            </p:tav>
                                          </p:tavLst>
                                        </p:anim>
                                        <p:anim calcmode="lin" valueType="num" p14:bounceEnd="72000">
                                          <p:cBhvr additive="base">
                                            <p:cTn id="12" dur="175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50"/>
                                      </p:stCondLst>
                                      <p:childTnLst>
                                        <p:set>
                                          <p:cBhvr>
                                            <p:cTn id="14" dur="1" fill="hold">
                                              <p:stCondLst>
                                                <p:cond delay="0"/>
                                              </p:stCondLst>
                                            </p:cTn>
                                            <p:tgtEl>
                                              <p:spTgt spid="50"/>
                                            </p:tgtEl>
                                            <p:attrNameLst>
                                              <p:attrName>style.visibility</p:attrName>
                                            </p:attrNameLst>
                                          </p:cBhvr>
                                          <p:to>
                                            <p:strVal val="visible"/>
                                          </p:to>
                                        </p:set>
                                        <p:anim calcmode="lin" valueType="num" p14:bounceEnd="72000">
                                          <p:cBhvr additive="base">
                                            <p:cTn id="15" dur="1750" fill="hold"/>
                                            <p:tgtEl>
                                              <p:spTgt spid="50"/>
                                            </p:tgtEl>
                                            <p:attrNameLst>
                                              <p:attrName>ppt_x</p:attrName>
                                            </p:attrNameLst>
                                          </p:cBhvr>
                                          <p:tavLst>
                                            <p:tav tm="0">
                                              <p:val>
                                                <p:strVal val="#ppt_x"/>
                                              </p:val>
                                            </p:tav>
                                            <p:tav tm="100000">
                                              <p:val>
                                                <p:strVal val="#ppt_x"/>
                                              </p:val>
                                            </p:tav>
                                          </p:tavLst>
                                        </p:anim>
                                        <p:anim calcmode="lin" valueType="num" p14:bounceEnd="72000">
                                          <p:cBhvr additive="base">
                                            <p:cTn id="16" dur="175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250"/>
                                      </p:stCondLst>
                                      <p:childTnLst>
                                        <p:set>
                                          <p:cBhvr>
                                            <p:cTn id="18" dur="1" fill="hold">
                                              <p:stCondLst>
                                                <p:cond delay="0"/>
                                              </p:stCondLst>
                                            </p:cTn>
                                            <p:tgtEl>
                                              <p:spTgt spid="51"/>
                                            </p:tgtEl>
                                            <p:attrNameLst>
                                              <p:attrName>style.visibility</p:attrName>
                                            </p:attrNameLst>
                                          </p:cBhvr>
                                          <p:to>
                                            <p:strVal val="visible"/>
                                          </p:to>
                                        </p:set>
                                        <p:anim calcmode="lin" valueType="num" p14:bounceEnd="72000">
                                          <p:cBhvr additive="base">
                                            <p:cTn id="19" dur="1750" fill="hold"/>
                                            <p:tgtEl>
                                              <p:spTgt spid="51"/>
                                            </p:tgtEl>
                                            <p:attrNameLst>
                                              <p:attrName>ppt_x</p:attrName>
                                            </p:attrNameLst>
                                          </p:cBhvr>
                                          <p:tavLst>
                                            <p:tav tm="0">
                                              <p:val>
                                                <p:strVal val="#ppt_x"/>
                                              </p:val>
                                            </p:tav>
                                            <p:tav tm="100000">
                                              <p:val>
                                                <p:strVal val="#ppt_x"/>
                                              </p:val>
                                            </p:tav>
                                          </p:tavLst>
                                        </p:anim>
                                        <p:anim calcmode="lin" valueType="num" p14:bounceEnd="72000">
                                          <p:cBhvr additive="base">
                                            <p:cTn id="20" dur="175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animBg="1"/>
          <p:bldP spid="50" grpId="0" animBg="1"/>
          <p:bldP spid="5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750" fill="hold"/>
                                            <p:tgtEl>
                                              <p:spTgt spid="45"/>
                                            </p:tgtEl>
                                            <p:attrNameLst>
                                              <p:attrName>ppt_x</p:attrName>
                                            </p:attrNameLst>
                                          </p:cBhvr>
                                          <p:tavLst>
                                            <p:tav tm="0">
                                              <p:val>
                                                <p:strVal val="#ppt_x"/>
                                              </p:val>
                                            </p:tav>
                                            <p:tav tm="100000">
                                              <p:val>
                                                <p:strVal val="#ppt_x"/>
                                              </p:val>
                                            </p:tav>
                                          </p:tavLst>
                                        </p:anim>
                                        <p:anim calcmode="lin" valueType="num">
                                          <p:cBhvr additive="base">
                                            <p:cTn id="8" dur="175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750" fill="hold"/>
                                            <p:tgtEl>
                                              <p:spTgt spid="49"/>
                                            </p:tgtEl>
                                            <p:attrNameLst>
                                              <p:attrName>ppt_x</p:attrName>
                                            </p:attrNameLst>
                                          </p:cBhvr>
                                          <p:tavLst>
                                            <p:tav tm="0">
                                              <p:val>
                                                <p:strVal val="#ppt_x"/>
                                              </p:val>
                                            </p:tav>
                                            <p:tav tm="100000">
                                              <p:val>
                                                <p:strVal val="#ppt_x"/>
                                              </p:val>
                                            </p:tav>
                                          </p:tavLst>
                                        </p:anim>
                                        <p:anim calcmode="lin" valueType="num">
                                          <p:cBhvr additive="base">
                                            <p:cTn id="12" dur="175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5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1750" fill="hold"/>
                                            <p:tgtEl>
                                              <p:spTgt spid="50"/>
                                            </p:tgtEl>
                                            <p:attrNameLst>
                                              <p:attrName>ppt_x</p:attrName>
                                            </p:attrNameLst>
                                          </p:cBhvr>
                                          <p:tavLst>
                                            <p:tav tm="0">
                                              <p:val>
                                                <p:strVal val="#ppt_x"/>
                                              </p:val>
                                            </p:tav>
                                            <p:tav tm="100000">
                                              <p:val>
                                                <p:strVal val="#ppt_x"/>
                                              </p:val>
                                            </p:tav>
                                          </p:tavLst>
                                        </p:anim>
                                        <p:anim calcmode="lin" valueType="num">
                                          <p:cBhvr additive="base">
                                            <p:cTn id="16" dur="175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750" fill="hold"/>
                                            <p:tgtEl>
                                              <p:spTgt spid="51"/>
                                            </p:tgtEl>
                                            <p:attrNameLst>
                                              <p:attrName>ppt_x</p:attrName>
                                            </p:attrNameLst>
                                          </p:cBhvr>
                                          <p:tavLst>
                                            <p:tav tm="0">
                                              <p:val>
                                                <p:strVal val="#ppt_x"/>
                                              </p:val>
                                            </p:tav>
                                            <p:tav tm="100000">
                                              <p:val>
                                                <p:strVal val="#ppt_x"/>
                                              </p:val>
                                            </p:tav>
                                          </p:tavLst>
                                        </p:anim>
                                        <p:anim calcmode="lin" valueType="num">
                                          <p:cBhvr additive="base">
                                            <p:cTn id="20" dur="175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animBg="1"/>
          <p:bldP spid="50" grpId="0" animBg="1"/>
          <p:bldP spid="5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85000"/>
              </a:schemeClr>
            </a:gs>
          </a:gsLst>
          <a:path path="circle">
            <a:fillToRect l="100000" b="100000"/>
          </a:path>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71A260-100F-4B20-9B51-8144B984DB23}"/>
              </a:ext>
            </a:extLst>
          </p:cNvPr>
          <p:cNvSpPr/>
          <p:nvPr/>
        </p:nvSpPr>
        <p:spPr>
          <a:xfrm>
            <a:off x="2196542" y="3835166"/>
            <a:ext cx="7487472" cy="68518"/>
          </a:xfrm>
          <a:prstGeom prst="rect">
            <a:avLst/>
          </a:prstGeom>
          <a:solidFill>
            <a:srgbClr val="F1B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750A12-1AEC-4BA0-9B76-9A99DC777755}"/>
              </a:ext>
            </a:extLst>
          </p:cNvPr>
          <p:cNvSpPr txBox="1"/>
          <p:nvPr/>
        </p:nvSpPr>
        <p:spPr>
          <a:xfrm>
            <a:off x="1229192" y="1152412"/>
            <a:ext cx="4542115" cy="646331"/>
          </a:xfrm>
          <a:prstGeom prst="rect">
            <a:avLst/>
          </a:prstGeom>
          <a:noFill/>
        </p:spPr>
        <p:txBody>
          <a:bodyPr wrap="square" rtlCol="0">
            <a:spAutoFit/>
          </a:bodyPr>
          <a:lstStyle/>
          <a:p>
            <a:r>
              <a:rPr lang="en-US" sz="3600" dirty="0">
                <a:solidFill>
                  <a:schemeClr val="tx1">
                    <a:lumMod val="95000"/>
                    <a:lumOff val="5000"/>
                  </a:schemeClr>
                </a:solidFill>
                <a:latin typeface="Microsoft New Tai Lue" panose="020B0502040204020203" pitchFamily="34" charset="0"/>
                <a:cs typeface="Microsoft New Tai Lue" panose="020B0502040204020203" pitchFamily="34" charset="0"/>
              </a:rPr>
              <a:t>Business </a:t>
            </a:r>
            <a:r>
              <a:rPr lang="en-US" sz="3600" dirty="0">
                <a:solidFill>
                  <a:srgbClr val="F1BF34"/>
                </a:solidFill>
                <a:latin typeface="Microsoft New Tai Lue" panose="020B0502040204020203" pitchFamily="34" charset="0"/>
                <a:cs typeface="Microsoft New Tai Lue" panose="020B0502040204020203" pitchFamily="34" charset="0"/>
              </a:rPr>
              <a:t>Model</a:t>
            </a:r>
            <a:endParaRPr lang="en-US" sz="6000" dirty="0">
              <a:solidFill>
                <a:srgbClr val="F1BF34"/>
              </a:solidFill>
              <a:latin typeface="Microsoft New Tai Lue" panose="020B0502040204020203" pitchFamily="34" charset="0"/>
              <a:cs typeface="Microsoft New Tai Lue" panose="020B0502040204020203" pitchFamily="34" charset="0"/>
            </a:endParaRPr>
          </a:p>
        </p:txBody>
      </p:sp>
      <p:pic>
        <p:nvPicPr>
          <p:cNvPr id="26" name="Picture 25">
            <a:extLst>
              <a:ext uri="{FF2B5EF4-FFF2-40B4-BE49-F238E27FC236}">
                <a16:creationId xmlns:a16="http://schemas.microsoft.com/office/drawing/2014/main" id="{9C9717EA-5252-4526-A171-20A2CA3E9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398" y="6579544"/>
            <a:ext cx="1074994" cy="165048"/>
          </a:xfrm>
          <a:prstGeom prst="rect">
            <a:avLst/>
          </a:prstGeom>
        </p:spPr>
      </p:pic>
      <p:grpSp>
        <p:nvGrpSpPr>
          <p:cNvPr id="15" name="Group 14">
            <a:extLst>
              <a:ext uri="{FF2B5EF4-FFF2-40B4-BE49-F238E27FC236}">
                <a16:creationId xmlns:a16="http://schemas.microsoft.com/office/drawing/2014/main" id="{3F6A5128-F40B-4726-A808-DD430C033911}"/>
              </a:ext>
            </a:extLst>
          </p:cNvPr>
          <p:cNvGrpSpPr/>
          <p:nvPr/>
        </p:nvGrpSpPr>
        <p:grpSpPr>
          <a:xfrm>
            <a:off x="2211411" y="-3360244"/>
            <a:ext cx="2238195" cy="2238195"/>
            <a:chOff x="2419931" y="3329175"/>
            <a:chExt cx="1820461" cy="1820461"/>
          </a:xfrm>
        </p:grpSpPr>
        <p:sp>
          <p:nvSpPr>
            <p:cNvPr id="6" name="Rectangle: Rounded Corners 5">
              <a:extLst>
                <a:ext uri="{FF2B5EF4-FFF2-40B4-BE49-F238E27FC236}">
                  <a16:creationId xmlns:a16="http://schemas.microsoft.com/office/drawing/2014/main" id="{2449AF7B-3BD7-426A-9B7E-A77E6DD66ADD}"/>
                </a:ext>
              </a:extLst>
            </p:cNvPr>
            <p:cNvSpPr/>
            <p:nvPr/>
          </p:nvSpPr>
          <p:spPr>
            <a:xfrm rot="2973790">
              <a:off x="2419931" y="3329175"/>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95000"/>
                    <a:lumOff val="5000"/>
                  </a:schemeClr>
                </a:solidFill>
              </a:endParaRPr>
            </a:p>
          </p:txBody>
        </p:sp>
        <p:sp>
          <p:nvSpPr>
            <p:cNvPr id="7" name="TextBox 6">
              <a:extLst>
                <a:ext uri="{FF2B5EF4-FFF2-40B4-BE49-F238E27FC236}">
                  <a16:creationId xmlns:a16="http://schemas.microsoft.com/office/drawing/2014/main" id="{95ED5C3E-80B8-4191-B664-CB54DB8C0654}"/>
                </a:ext>
              </a:extLst>
            </p:cNvPr>
            <p:cNvSpPr txBox="1"/>
            <p:nvPr/>
          </p:nvSpPr>
          <p:spPr>
            <a:xfrm>
              <a:off x="2538627" y="3599383"/>
              <a:ext cx="1683817" cy="1076434"/>
            </a:xfrm>
            <a:prstGeom prst="rect">
              <a:avLst/>
            </a:prstGeom>
            <a:noFill/>
          </p:spPr>
          <p:txBody>
            <a:bodyPr wrap="square" rtlCol="0">
              <a:spAutoFit/>
            </a:bodyPr>
            <a:lstStyle/>
            <a:p>
              <a:pPr algn="ctr"/>
              <a:r>
                <a:rPr lang="en-US" sz="1600" dirty="0">
                  <a:solidFill>
                    <a:schemeClr val="tx1">
                      <a:lumMod val="95000"/>
                      <a:lumOff val="5000"/>
                    </a:schemeClr>
                  </a:solidFill>
                </a:rPr>
                <a:t>NAR Clear Cooperation Policy 8.0 opens doors for compliant pre-market activity.</a:t>
              </a:r>
            </a:p>
          </p:txBody>
        </p:sp>
      </p:grpSp>
      <p:grpSp>
        <p:nvGrpSpPr>
          <p:cNvPr id="18" name="Group 17">
            <a:extLst>
              <a:ext uri="{FF2B5EF4-FFF2-40B4-BE49-F238E27FC236}">
                <a16:creationId xmlns:a16="http://schemas.microsoft.com/office/drawing/2014/main" id="{60C7ED4D-9CBB-4F99-8BD5-91CA07C299B5}"/>
              </a:ext>
            </a:extLst>
          </p:cNvPr>
          <p:cNvGrpSpPr/>
          <p:nvPr/>
        </p:nvGrpSpPr>
        <p:grpSpPr>
          <a:xfrm>
            <a:off x="8237852" y="-4427722"/>
            <a:ext cx="2238195" cy="2238195"/>
            <a:chOff x="6838090" y="2351864"/>
            <a:chExt cx="1820461" cy="1820461"/>
          </a:xfrm>
        </p:grpSpPr>
        <p:sp>
          <p:nvSpPr>
            <p:cNvPr id="42" name="Rectangle: Rounded Corners 41">
              <a:extLst>
                <a:ext uri="{FF2B5EF4-FFF2-40B4-BE49-F238E27FC236}">
                  <a16:creationId xmlns:a16="http://schemas.microsoft.com/office/drawing/2014/main" id="{ABF8BE85-5FFF-4A74-9C4E-CD83F079E24F}"/>
                </a:ext>
              </a:extLst>
            </p:cNvPr>
            <p:cNvSpPr/>
            <p:nvPr/>
          </p:nvSpPr>
          <p:spPr>
            <a:xfrm rot="2973790">
              <a:off x="6838090" y="2351864"/>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95000"/>
                    <a:lumOff val="5000"/>
                  </a:schemeClr>
                </a:solidFill>
              </a:endParaRPr>
            </a:p>
          </p:txBody>
        </p:sp>
        <p:sp>
          <p:nvSpPr>
            <p:cNvPr id="46" name="TextBox 45">
              <a:extLst>
                <a:ext uri="{FF2B5EF4-FFF2-40B4-BE49-F238E27FC236}">
                  <a16:creationId xmlns:a16="http://schemas.microsoft.com/office/drawing/2014/main" id="{05015F8E-0701-438F-A5FF-35DB514AEDCD}"/>
                </a:ext>
              </a:extLst>
            </p:cNvPr>
            <p:cNvSpPr txBox="1"/>
            <p:nvPr/>
          </p:nvSpPr>
          <p:spPr>
            <a:xfrm>
              <a:off x="6916819" y="3076161"/>
              <a:ext cx="1683817" cy="475633"/>
            </a:xfrm>
            <a:prstGeom prst="rect">
              <a:avLst/>
            </a:prstGeom>
            <a:noFill/>
          </p:spPr>
          <p:txBody>
            <a:bodyPr wrap="square" rtlCol="0">
              <a:spAutoFit/>
            </a:bodyPr>
            <a:lstStyle/>
            <a:p>
              <a:pPr algn="ctr"/>
              <a:r>
                <a:rPr lang="en-US" sz="1600" dirty="0">
                  <a:solidFill>
                    <a:schemeClr val="tx1">
                      <a:lumMod val="95000"/>
                      <a:lumOff val="5000"/>
                    </a:schemeClr>
                  </a:solidFill>
                </a:rPr>
                <a:t>Buyers demand less competition.</a:t>
              </a:r>
            </a:p>
          </p:txBody>
        </p:sp>
      </p:grpSp>
      <p:grpSp>
        <p:nvGrpSpPr>
          <p:cNvPr id="17" name="Group 16">
            <a:extLst>
              <a:ext uri="{FF2B5EF4-FFF2-40B4-BE49-F238E27FC236}">
                <a16:creationId xmlns:a16="http://schemas.microsoft.com/office/drawing/2014/main" id="{C4E7ACB1-AD8C-472A-A007-63689ACE0B24}"/>
              </a:ext>
            </a:extLst>
          </p:cNvPr>
          <p:cNvGrpSpPr/>
          <p:nvPr/>
        </p:nvGrpSpPr>
        <p:grpSpPr>
          <a:xfrm>
            <a:off x="5818790" y="-2952448"/>
            <a:ext cx="2238195" cy="2238195"/>
            <a:chOff x="5233559" y="3572048"/>
            <a:chExt cx="1820461" cy="1820461"/>
          </a:xfrm>
        </p:grpSpPr>
        <p:sp>
          <p:nvSpPr>
            <p:cNvPr id="43" name="Rectangle: Rounded Corners 42">
              <a:extLst>
                <a:ext uri="{FF2B5EF4-FFF2-40B4-BE49-F238E27FC236}">
                  <a16:creationId xmlns:a16="http://schemas.microsoft.com/office/drawing/2014/main" id="{28B07743-98F2-4C4F-8699-1EC875508DE9}"/>
                </a:ext>
              </a:extLst>
            </p:cNvPr>
            <p:cNvSpPr/>
            <p:nvPr/>
          </p:nvSpPr>
          <p:spPr>
            <a:xfrm rot="2973790">
              <a:off x="5233559" y="3572048"/>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95000"/>
                    <a:lumOff val="5000"/>
                  </a:schemeClr>
                </a:solidFill>
              </a:endParaRPr>
            </a:p>
          </p:txBody>
        </p:sp>
        <p:sp>
          <p:nvSpPr>
            <p:cNvPr id="47" name="TextBox 46">
              <a:extLst>
                <a:ext uri="{FF2B5EF4-FFF2-40B4-BE49-F238E27FC236}">
                  <a16:creationId xmlns:a16="http://schemas.microsoft.com/office/drawing/2014/main" id="{EDF4CF54-B3C7-48F3-8EA4-14DA194FE9B8}"/>
                </a:ext>
              </a:extLst>
            </p:cNvPr>
            <p:cNvSpPr txBox="1"/>
            <p:nvPr/>
          </p:nvSpPr>
          <p:spPr>
            <a:xfrm>
              <a:off x="5301879" y="4265237"/>
              <a:ext cx="1683817" cy="475633"/>
            </a:xfrm>
            <a:prstGeom prst="rect">
              <a:avLst/>
            </a:prstGeom>
            <a:noFill/>
          </p:spPr>
          <p:txBody>
            <a:bodyPr wrap="square" rtlCol="0">
              <a:spAutoFit/>
            </a:bodyPr>
            <a:lstStyle/>
            <a:p>
              <a:pPr algn="ctr"/>
              <a:r>
                <a:rPr lang="en-US" sz="1600" dirty="0">
                  <a:solidFill>
                    <a:schemeClr val="tx1">
                      <a:lumMod val="95000"/>
                      <a:lumOff val="5000"/>
                    </a:schemeClr>
                  </a:solidFill>
                </a:rPr>
                <a:t>Sellers demand more control.</a:t>
              </a:r>
            </a:p>
          </p:txBody>
        </p:sp>
      </p:grpSp>
      <p:grpSp>
        <p:nvGrpSpPr>
          <p:cNvPr id="16" name="Group 15">
            <a:extLst>
              <a:ext uri="{FF2B5EF4-FFF2-40B4-BE49-F238E27FC236}">
                <a16:creationId xmlns:a16="http://schemas.microsoft.com/office/drawing/2014/main" id="{B37BF03B-F597-435D-A2E7-BB544EDE9AE9}"/>
              </a:ext>
            </a:extLst>
          </p:cNvPr>
          <p:cNvGrpSpPr/>
          <p:nvPr/>
        </p:nvGrpSpPr>
        <p:grpSpPr>
          <a:xfrm>
            <a:off x="4144369" y="-4530075"/>
            <a:ext cx="2238195" cy="2238195"/>
            <a:chOff x="3918009" y="2045997"/>
            <a:chExt cx="1820461" cy="1820461"/>
          </a:xfrm>
        </p:grpSpPr>
        <p:sp>
          <p:nvSpPr>
            <p:cNvPr id="44" name="Rectangle: Rounded Corners 43">
              <a:extLst>
                <a:ext uri="{FF2B5EF4-FFF2-40B4-BE49-F238E27FC236}">
                  <a16:creationId xmlns:a16="http://schemas.microsoft.com/office/drawing/2014/main" id="{70153BCF-1CC8-4204-9918-79DE03ACA981}"/>
                </a:ext>
              </a:extLst>
            </p:cNvPr>
            <p:cNvSpPr/>
            <p:nvPr/>
          </p:nvSpPr>
          <p:spPr>
            <a:xfrm rot="2973790">
              <a:off x="3918009" y="2045997"/>
              <a:ext cx="1820461" cy="1820461"/>
            </a:xfrm>
            <a:prstGeom prst="roundRect">
              <a:avLst>
                <a:gd name="adj" fmla="val 11258"/>
              </a:avLst>
            </a:prstGeom>
            <a:solidFill>
              <a:srgbClr val="FED15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95000"/>
                    <a:lumOff val="5000"/>
                  </a:schemeClr>
                </a:solidFill>
              </a:endParaRPr>
            </a:p>
          </p:txBody>
        </p:sp>
        <p:sp>
          <p:nvSpPr>
            <p:cNvPr id="48" name="TextBox 47">
              <a:extLst>
                <a:ext uri="{FF2B5EF4-FFF2-40B4-BE49-F238E27FC236}">
                  <a16:creationId xmlns:a16="http://schemas.microsoft.com/office/drawing/2014/main" id="{31DADF21-A97D-46FE-BF97-CD83FFDDF0FC}"/>
                </a:ext>
              </a:extLst>
            </p:cNvPr>
            <p:cNvSpPr txBox="1"/>
            <p:nvPr/>
          </p:nvSpPr>
          <p:spPr>
            <a:xfrm>
              <a:off x="3998637" y="2706598"/>
              <a:ext cx="1683817" cy="475633"/>
            </a:xfrm>
            <a:prstGeom prst="rect">
              <a:avLst/>
            </a:prstGeom>
            <a:noFill/>
          </p:spPr>
          <p:txBody>
            <a:bodyPr wrap="square" rtlCol="0">
              <a:spAutoFit/>
            </a:bodyPr>
            <a:lstStyle/>
            <a:p>
              <a:pPr algn="ctr"/>
              <a:r>
                <a:rPr lang="en-US" sz="1600" dirty="0" err="1">
                  <a:solidFill>
                    <a:schemeClr val="tx1">
                      <a:lumMod val="95000"/>
                      <a:lumOff val="5000"/>
                    </a:schemeClr>
                  </a:solidFill>
                </a:rPr>
                <a:t>PropTech</a:t>
              </a:r>
              <a:r>
                <a:rPr lang="en-US" sz="1600" dirty="0">
                  <a:solidFill>
                    <a:schemeClr val="tx1">
                      <a:lumMod val="95000"/>
                      <a:lumOff val="5000"/>
                    </a:schemeClr>
                  </a:solidFill>
                </a:rPr>
                <a:t> adoption is accelerating.</a:t>
              </a:r>
            </a:p>
          </p:txBody>
        </p:sp>
      </p:grpSp>
      <p:sp>
        <p:nvSpPr>
          <p:cNvPr id="3" name="Oval 2">
            <a:extLst>
              <a:ext uri="{FF2B5EF4-FFF2-40B4-BE49-F238E27FC236}">
                <a16:creationId xmlns:a16="http://schemas.microsoft.com/office/drawing/2014/main" id="{0214DCC4-82A4-48A2-BEF2-BF088D44BCBC}"/>
              </a:ext>
            </a:extLst>
          </p:cNvPr>
          <p:cNvSpPr/>
          <p:nvPr/>
        </p:nvSpPr>
        <p:spPr>
          <a:xfrm>
            <a:off x="727158" y="2687635"/>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$149 per Reserve Price Activation.</a:t>
            </a:r>
          </a:p>
        </p:txBody>
      </p:sp>
      <p:sp>
        <p:nvSpPr>
          <p:cNvPr id="22" name="Oval 21">
            <a:extLst>
              <a:ext uri="{FF2B5EF4-FFF2-40B4-BE49-F238E27FC236}">
                <a16:creationId xmlns:a16="http://schemas.microsoft.com/office/drawing/2014/main" id="{45E8B715-1C44-45AF-BDC1-CC2560139549}"/>
              </a:ext>
            </a:extLst>
          </p:cNvPr>
          <p:cNvSpPr/>
          <p:nvPr/>
        </p:nvSpPr>
        <p:spPr>
          <a:xfrm>
            <a:off x="8780421" y="2673696"/>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Optional Smart Contract revenue (per executed contract).</a:t>
            </a:r>
          </a:p>
        </p:txBody>
      </p:sp>
      <p:sp>
        <p:nvSpPr>
          <p:cNvPr id="23" name="Oval 22">
            <a:extLst>
              <a:ext uri="{FF2B5EF4-FFF2-40B4-BE49-F238E27FC236}">
                <a16:creationId xmlns:a16="http://schemas.microsoft.com/office/drawing/2014/main" id="{129FB38C-697A-4821-8F01-4C99E0761708}"/>
              </a:ext>
            </a:extLst>
          </p:cNvPr>
          <p:cNvSpPr/>
          <p:nvPr/>
        </p:nvSpPr>
        <p:spPr>
          <a:xfrm>
            <a:off x="6096000" y="2674474"/>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API Licensing to third-party CRMs/</a:t>
            </a:r>
            <a:r>
              <a:rPr lang="en-US" dirty="0" err="1">
                <a:solidFill>
                  <a:srgbClr val="A27F50"/>
                </a:solidFill>
              </a:rPr>
              <a:t>proptech</a:t>
            </a:r>
            <a:r>
              <a:rPr lang="en-US" dirty="0">
                <a:solidFill>
                  <a:srgbClr val="A27F50"/>
                </a:solidFill>
              </a:rPr>
              <a:t> firms.</a:t>
            </a:r>
          </a:p>
        </p:txBody>
      </p:sp>
      <p:sp>
        <p:nvSpPr>
          <p:cNvPr id="24" name="Oval 23">
            <a:extLst>
              <a:ext uri="{FF2B5EF4-FFF2-40B4-BE49-F238E27FC236}">
                <a16:creationId xmlns:a16="http://schemas.microsoft.com/office/drawing/2014/main" id="{6BFDE180-C62D-4690-8FA8-C5C480021BBA}"/>
              </a:ext>
            </a:extLst>
          </p:cNvPr>
          <p:cNvSpPr/>
          <p:nvPr/>
        </p:nvSpPr>
        <p:spPr>
          <a:xfrm>
            <a:off x="3411579" y="2673696"/>
            <a:ext cx="2372976" cy="2372976"/>
          </a:xfrm>
          <a:prstGeom prst="ellipse">
            <a:avLst/>
          </a:prstGeom>
          <a:gradFill>
            <a:gsLst>
              <a:gs pos="0">
                <a:schemeClr val="bg1">
                  <a:lumMod val="95000"/>
                </a:schemeClr>
              </a:gs>
              <a:gs pos="100000">
                <a:schemeClr val="bg1">
                  <a:lumMod val="75000"/>
                </a:schemeClr>
              </a:gs>
            </a:gsLst>
            <a:path path="circle">
              <a:fillToRect l="100000" b="100000"/>
            </a:path>
          </a:gradFill>
          <a:ln w="60325">
            <a:solidFill>
              <a:srgbClr val="F1BF34"/>
            </a:solidFill>
          </a:ln>
          <a:effectLst>
            <a:outerShdw blurRad="152400" sx="105000" sy="105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27F50"/>
                </a:solidFill>
              </a:rPr>
              <a:t>SaaS platform fee for brokers/agents.</a:t>
            </a:r>
          </a:p>
        </p:txBody>
      </p:sp>
      <p:grpSp>
        <p:nvGrpSpPr>
          <p:cNvPr id="28" name="Group 27">
            <a:extLst>
              <a:ext uri="{FF2B5EF4-FFF2-40B4-BE49-F238E27FC236}">
                <a16:creationId xmlns:a16="http://schemas.microsoft.com/office/drawing/2014/main" id="{8BB04989-3E21-426D-9938-BD60CB737206}"/>
              </a:ext>
            </a:extLst>
          </p:cNvPr>
          <p:cNvGrpSpPr/>
          <p:nvPr/>
        </p:nvGrpSpPr>
        <p:grpSpPr>
          <a:xfrm>
            <a:off x="-5352379" y="2380298"/>
            <a:ext cx="2909146" cy="2862593"/>
            <a:chOff x="637153" y="2376637"/>
            <a:chExt cx="2909146" cy="2862593"/>
          </a:xfrm>
        </p:grpSpPr>
        <p:grpSp>
          <p:nvGrpSpPr>
            <p:cNvPr id="29" name="Group 28">
              <a:extLst>
                <a:ext uri="{FF2B5EF4-FFF2-40B4-BE49-F238E27FC236}">
                  <a16:creationId xmlns:a16="http://schemas.microsoft.com/office/drawing/2014/main" id="{5AB4C647-0645-4EE2-9BB5-A17D8B98C39A}"/>
                </a:ext>
              </a:extLst>
            </p:cNvPr>
            <p:cNvGrpSpPr/>
            <p:nvPr/>
          </p:nvGrpSpPr>
          <p:grpSpPr>
            <a:xfrm>
              <a:off x="637153" y="2376637"/>
              <a:ext cx="2909146" cy="2862593"/>
              <a:chOff x="1229192" y="2368332"/>
              <a:chExt cx="2909146" cy="2862593"/>
            </a:xfrm>
          </p:grpSpPr>
          <p:sp>
            <p:nvSpPr>
              <p:cNvPr id="31" name="TextBox 30">
                <a:extLst>
                  <a:ext uri="{FF2B5EF4-FFF2-40B4-BE49-F238E27FC236}">
                    <a16:creationId xmlns:a16="http://schemas.microsoft.com/office/drawing/2014/main" id="{1899BA46-95D9-4E35-A48A-7AFAC3D9D5A3}"/>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A27F50"/>
                    </a:solidFill>
                    <a:latin typeface="Aharoni" panose="02010803020104030203" pitchFamily="2" charset="-79"/>
                    <a:cs typeface="Aharoni" panose="02010803020104030203" pitchFamily="2" charset="-79"/>
                  </a:rPr>
                  <a:t>1</a:t>
                </a:r>
                <a:endParaRPr lang="en-US" sz="13800" dirty="0">
                  <a:solidFill>
                    <a:srgbClr val="A27F50"/>
                  </a:solidFill>
                  <a:latin typeface="Aharoni" panose="02010803020104030203" pitchFamily="2" charset="-79"/>
                  <a:cs typeface="Aharoni" panose="02010803020104030203" pitchFamily="2" charset="-79"/>
                </a:endParaRPr>
              </a:p>
            </p:txBody>
          </p:sp>
          <p:sp useBgFill="1">
            <p:nvSpPr>
              <p:cNvPr id="32" name="Rectangle 31">
                <a:extLst>
                  <a:ext uri="{FF2B5EF4-FFF2-40B4-BE49-F238E27FC236}">
                    <a16:creationId xmlns:a16="http://schemas.microsoft.com/office/drawing/2014/main" id="{A909D8B3-A1D8-411F-9455-E63B2EF6D8AE}"/>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8ACA07D-BD18-4619-9F14-3D263ED08E04}"/>
                </a:ext>
              </a:extLst>
            </p:cNvPr>
            <p:cNvSpPr txBox="1"/>
            <p:nvPr/>
          </p:nvSpPr>
          <p:spPr>
            <a:xfrm>
              <a:off x="1721930" y="3429000"/>
              <a:ext cx="1348707" cy="1169551"/>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Early adopter brokerages (</a:t>
              </a:r>
              <a:r>
                <a:rPr lang="en-US" sz="1400" dirty="0" err="1">
                  <a:solidFill>
                    <a:schemeClr val="tx1">
                      <a:lumMod val="75000"/>
                      <a:lumOff val="25000"/>
                    </a:schemeClr>
                  </a:solidFill>
                  <a:latin typeface="Microsoft New Tai Lue" panose="020B0502040204020203" pitchFamily="34" charset="0"/>
                  <a:cs typeface="Microsoft New Tai Lue" panose="020B0502040204020203" pitchFamily="34" charset="0"/>
                </a:rPr>
                <a:t>Serhant</a:t>
              </a:r>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 Douglas Elliman).</a:t>
              </a:r>
            </a:p>
          </p:txBody>
        </p:sp>
      </p:grpSp>
      <p:grpSp>
        <p:nvGrpSpPr>
          <p:cNvPr id="33" name="Group 32">
            <a:extLst>
              <a:ext uri="{FF2B5EF4-FFF2-40B4-BE49-F238E27FC236}">
                <a16:creationId xmlns:a16="http://schemas.microsoft.com/office/drawing/2014/main" id="{C636B174-7B4A-4652-98BE-E1F823C87E64}"/>
              </a:ext>
            </a:extLst>
          </p:cNvPr>
          <p:cNvGrpSpPr/>
          <p:nvPr/>
        </p:nvGrpSpPr>
        <p:grpSpPr>
          <a:xfrm>
            <a:off x="-5352379" y="2408356"/>
            <a:ext cx="2909146" cy="2862593"/>
            <a:chOff x="3452919" y="2408356"/>
            <a:chExt cx="2909146" cy="2862593"/>
          </a:xfrm>
        </p:grpSpPr>
        <p:grpSp>
          <p:nvGrpSpPr>
            <p:cNvPr id="34" name="Group 33">
              <a:extLst>
                <a:ext uri="{FF2B5EF4-FFF2-40B4-BE49-F238E27FC236}">
                  <a16:creationId xmlns:a16="http://schemas.microsoft.com/office/drawing/2014/main" id="{CA94AF5E-FD97-4BA4-89DF-C4A6F03FF78A}"/>
                </a:ext>
              </a:extLst>
            </p:cNvPr>
            <p:cNvGrpSpPr/>
            <p:nvPr/>
          </p:nvGrpSpPr>
          <p:grpSpPr>
            <a:xfrm>
              <a:off x="3452919" y="2408356"/>
              <a:ext cx="2909146" cy="2862593"/>
              <a:chOff x="1229192" y="2368332"/>
              <a:chExt cx="2909146" cy="2862593"/>
            </a:xfrm>
          </p:grpSpPr>
          <p:sp>
            <p:nvSpPr>
              <p:cNvPr id="36" name="TextBox 35">
                <a:extLst>
                  <a:ext uri="{FF2B5EF4-FFF2-40B4-BE49-F238E27FC236}">
                    <a16:creationId xmlns:a16="http://schemas.microsoft.com/office/drawing/2014/main" id="{E8FCB296-7FAC-47B2-811B-2579EF45DF1C}"/>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F1BF34"/>
                    </a:solidFill>
                    <a:latin typeface="Aharoni" panose="02010803020104030203" pitchFamily="2" charset="-79"/>
                    <a:cs typeface="Aharoni" panose="02010803020104030203" pitchFamily="2" charset="-79"/>
                  </a:rPr>
                  <a:t>2</a:t>
                </a:r>
                <a:endParaRPr lang="en-US" sz="13800" dirty="0">
                  <a:solidFill>
                    <a:srgbClr val="F1BF34"/>
                  </a:solidFill>
                  <a:latin typeface="Aharoni" panose="02010803020104030203" pitchFamily="2" charset="-79"/>
                  <a:cs typeface="Aharoni" panose="02010803020104030203" pitchFamily="2" charset="-79"/>
                </a:endParaRPr>
              </a:p>
            </p:txBody>
          </p:sp>
          <p:sp useBgFill="1">
            <p:nvSpPr>
              <p:cNvPr id="37" name="Rectangle 36">
                <a:extLst>
                  <a:ext uri="{FF2B5EF4-FFF2-40B4-BE49-F238E27FC236}">
                    <a16:creationId xmlns:a16="http://schemas.microsoft.com/office/drawing/2014/main" id="{1AB50B58-95CF-41DE-9A8C-DD54DD47648D}"/>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17914E20-7387-45FD-8DAB-48DB46FE2B95}"/>
                </a:ext>
              </a:extLst>
            </p:cNvPr>
            <p:cNvSpPr txBox="1"/>
            <p:nvPr/>
          </p:nvSpPr>
          <p:spPr>
            <a:xfrm>
              <a:off x="4673919" y="3428999"/>
              <a:ext cx="1348707" cy="1169551"/>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Premium agents in high-inventory urban markets.</a:t>
              </a:r>
            </a:p>
          </p:txBody>
        </p:sp>
      </p:grpSp>
      <p:grpSp>
        <p:nvGrpSpPr>
          <p:cNvPr id="38" name="Group 37">
            <a:extLst>
              <a:ext uri="{FF2B5EF4-FFF2-40B4-BE49-F238E27FC236}">
                <a16:creationId xmlns:a16="http://schemas.microsoft.com/office/drawing/2014/main" id="{FD47F80B-3C48-4248-A02B-29A36EC306B2}"/>
              </a:ext>
            </a:extLst>
          </p:cNvPr>
          <p:cNvGrpSpPr/>
          <p:nvPr/>
        </p:nvGrpSpPr>
        <p:grpSpPr>
          <a:xfrm>
            <a:off x="-5352379" y="2408356"/>
            <a:ext cx="2909146" cy="2862593"/>
            <a:chOff x="6131776" y="2408356"/>
            <a:chExt cx="2909146" cy="2862593"/>
          </a:xfrm>
        </p:grpSpPr>
        <p:grpSp>
          <p:nvGrpSpPr>
            <p:cNvPr id="39" name="Group 38">
              <a:extLst>
                <a:ext uri="{FF2B5EF4-FFF2-40B4-BE49-F238E27FC236}">
                  <a16:creationId xmlns:a16="http://schemas.microsoft.com/office/drawing/2014/main" id="{F30E8C10-9863-404F-B783-0AF6F129BA9C}"/>
                </a:ext>
              </a:extLst>
            </p:cNvPr>
            <p:cNvGrpSpPr/>
            <p:nvPr/>
          </p:nvGrpSpPr>
          <p:grpSpPr>
            <a:xfrm>
              <a:off x="6131776" y="2408356"/>
              <a:ext cx="2909146" cy="2862593"/>
              <a:chOff x="1229192" y="2368332"/>
              <a:chExt cx="2909146" cy="2862593"/>
            </a:xfrm>
          </p:grpSpPr>
          <p:sp>
            <p:nvSpPr>
              <p:cNvPr id="41" name="TextBox 40">
                <a:extLst>
                  <a:ext uri="{FF2B5EF4-FFF2-40B4-BE49-F238E27FC236}">
                    <a16:creationId xmlns:a16="http://schemas.microsoft.com/office/drawing/2014/main" id="{FE7AD9FB-D34A-4A69-A920-AB8937182C91}"/>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F5A302"/>
                    </a:solidFill>
                    <a:latin typeface="Aharoni" panose="02010803020104030203" pitchFamily="2" charset="-79"/>
                    <a:cs typeface="Aharoni" panose="02010803020104030203" pitchFamily="2" charset="-79"/>
                  </a:rPr>
                  <a:t>3</a:t>
                </a:r>
                <a:endParaRPr lang="en-US" sz="13800" dirty="0">
                  <a:solidFill>
                    <a:srgbClr val="F5A302"/>
                  </a:solidFill>
                  <a:latin typeface="Aharoni" panose="02010803020104030203" pitchFamily="2" charset="-79"/>
                  <a:cs typeface="Aharoni" panose="02010803020104030203" pitchFamily="2" charset="-79"/>
                </a:endParaRPr>
              </a:p>
            </p:txBody>
          </p:sp>
          <p:sp useBgFill="1">
            <p:nvSpPr>
              <p:cNvPr id="52" name="Rectangle 51">
                <a:extLst>
                  <a:ext uri="{FF2B5EF4-FFF2-40B4-BE49-F238E27FC236}">
                    <a16:creationId xmlns:a16="http://schemas.microsoft.com/office/drawing/2014/main" id="{5536B0C0-25B1-4056-8B7F-CE6D1A0ED4C4}"/>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0C76377C-9CA2-4821-AA4D-E7633C75DAEA}"/>
                </a:ext>
              </a:extLst>
            </p:cNvPr>
            <p:cNvSpPr txBox="1"/>
            <p:nvPr/>
          </p:nvSpPr>
          <p:spPr>
            <a:xfrm>
              <a:off x="7344895" y="3428998"/>
              <a:ext cx="1348707" cy="1384995"/>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Land investors, developers, and institutional buyers.</a:t>
              </a:r>
            </a:p>
          </p:txBody>
        </p:sp>
      </p:grpSp>
      <p:grpSp>
        <p:nvGrpSpPr>
          <p:cNvPr id="53" name="Group 52">
            <a:extLst>
              <a:ext uri="{FF2B5EF4-FFF2-40B4-BE49-F238E27FC236}">
                <a16:creationId xmlns:a16="http://schemas.microsoft.com/office/drawing/2014/main" id="{96AEEE87-AAB6-4C69-B1F2-6CD8202F392E}"/>
              </a:ext>
            </a:extLst>
          </p:cNvPr>
          <p:cNvGrpSpPr/>
          <p:nvPr/>
        </p:nvGrpSpPr>
        <p:grpSpPr>
          <a:xfrm>
            <a:off x="-5352379" y="2334696"/>
            <a:ext cx="2909146" cy="2862593"/>
            <a:chOff x="8927290" y="2334696"/>
            <a:chExt cx="2909146" cy="2862593"/>
          </a:xfrm>
        </p:grpSpPr>
        <p:grpSp>
          <p:nvGrpSpPr>
            <p:cNvPr id="54" name="Group 53">
              <a:extLst>
                <a:ext uri="{FF2B5EF4-FFF2-40B4-BE49-F238E27FC236}">
                  <a16:creationId xmlns:a16="http://schemas.microsoft.com/office/drawing/2014/main" id="{FF4F3177-8FE4-4921-ABF9-96E645EE4EF8}"/>
                </a:ext>
              </a:extLst>
            </p:cNvPr>
            <p:cNvGrpSpPr/>
            <p:nvPr/>
          </p:nvGrpSpPr>
          <p:grpSpPr>
            <a:xfrm>
              <a:off x="8927290" y="2334696"/>
              <a:ext cx="2909146" cy="2862593"/>
              <a:chOff x="1229192" y="2368332"/>
              <a:chExt cx="2909146" cy="2862593"/>
            </a:xfrm>
          </p:grpSpPr>
          <p:sp>
            <p:nvSpPr>
              <p:cNvPr id="56" name="TextBox 55">
                <a:extLst>
                  <a:ext uri="{FF2B5EF4-FFF2-40B4-BE49-F238E27FC236}">
                    <a16:creationId xmlns:a16="http://schemas.microsoft.com/office/drawing/2014/main" id="{3261C8ED-153F-45B8-8B06-0DD634A11C6E}"/>
                  </a:ext>
                </a:extLst>
              </p:cNvPr>
              <p:cNvSpPr txBox="1"/>
              <p:nvPr/>
            </p:nvSpPr>
            <p:spPr>
              <a:xfrm>
                <a:off x="1229192" y="2368332"/>
                <a:ext cx="1209208" cy="2646878"/>
              </a:xfrm>
              <a:prstGeom prst="rect">
                <a:avLst/>
              </a:prstGeom>
              <a:noFill/>
            </p:spPr>
            <p:txBody>
              <a:bodyPr wrap="square" rtlCol="0">
                <a:spAutoFit/>
              </a:bodyPr>
              <a:lstStyle/>
              <a:p>
                <a:r>
                  <a:rPr lang="en-US" sz="16600" dirty="0">
                    <a:solidFill>
                      <a:srgbClr val="FED154"/>
                    </a:solidFill>
                    <a:latin typeface="Aharoni" panose="02010803020104030203" pitchFamily="2" charset="-79"/>
                    <a:cs typeface="Aharoni" panose="02010803020104030203" pitchFamily="2" charset="-79"/>
                  </a:rPr>
                  <a:t>4</a:t>
                </a:r>
                <a:endParaRPr lang="en-US" sz="13800" dirty="0">
                  <a:solidFill>
                    <a:srgbClr val="FED154"/>
                  </a:solidFill>
                  <a:latin typeface="Aharoni" panose="02010803020104030203" pitchFamily="2" charset="-79"/>
                  <a:cs typeface="Aharoni" panose="02010803020104030203" pitchFamily="2" charset="-79"/>
                </a:endParaRPr>
              </a:p>
            </p:txBody>
          </p:sp>
          <p:sp useBgFill="1">
            <p:nvSpPr>
              <p:cNvPr id="57" name="Rectangle 56">
                <a:extLst>
                  <a:ext uri="{FF2B5EF4-FFF2-40B4-BE49-F238E27FC236}">
                    <a16:creationId xmlns:a16="http://schemas.microsoft.com/office/drawing/2014/main" id="{BF38ACAE-8D36-40C9-943C-CA2788E826D0}"/>
                  </a:ext>
                </a:extLst>
              </p:cNvPr>
              <p:cNvSpPr/>
              <p:nvPr/>
            </p:nvSpPr>
            <p:spPr>
              <a:xfrm rot="1214668">
                <a:off x="2002937" y="2879814"/>
                <a:ext cx="2135401" cy="2351111"/>
              </a:xfrm>
              <a:prstGeom prst="rect">
                <a:avLst/>
              </a:prstGeom>
              <a:ln>
                <a:noFill/>
              </a:ln>
              <a:effectLst>
                <a:outerShdw blurRad="660400" dist="1028700" dir="10860000" sx="68000" sy="68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extLst>
                <a:ext uri="{FF2B5EF4-FFF2-40B4-BE49-F238E27FC236}">
                  <a16:creationId xmlns:a16="http://schemas.microsoft.com/office/drawing/2014/main" id="{A3311C44-94B3-49B4-999C-DDDE1AA25F61}"/>
                </a:ext>
              </a:extLst>
            </p:cNvPr>
            <p:cNvSpPr txBox="1"/>
            <p:nvPr/>
          </p:nvSpPr>
          <p:spPr>
            <a:xfrm>
              <a:off x="10105141" y="3428997"/>
              <a:ext cx="1348707" cy="954107"/>
            </a:xfrm>
            <a:prstGeom prst="rect">
              <a:avLst/>
            </a:prstGeom>
            <a:noFill/>
          </p:spPr>
          <p:txBody>
            <a:bodyPr wrap="square" rtlCol="0">
              <a:spAutoFit/>
            </a:bodyPr>
            <a:lstStyle/>
            <a:p>
              <a:r>
                <a:rPr lang="en-US" sz="1400" dirty="0">
                  <a:solidFill>
                    <a:schemeClr val="tx1">
                      <a:lumMod val="75000"/>
                      <a:lumOff val="25000"/>
                    </a:schemeClr>
                  </a:solidFill>
                  <a:latin typeface="Microsoft New Tai Lue" panose="020B0502040204020203" pitchFamily="34" charset="0"/>
                  <a:cs typeface="Microsoft New Tai Lue" panose="020B0502040204020203" pitchFamily="34" charset="0"/>
                </a:rPr>
                <a:t>Influencer marketing + discrete direct outreach.</a:t>
              </a:r>
            </a:p>
          </p:txBody>
        </p:sp>
      </p:grpSp>
    </p:spTree>
    <p:extLst>
      <p:ext uri="{BB962C8B-B14F-4D97-AF65-F5344CB8AC3E}">
        <p14:creationId xmlns:p14="http://schemas.microsoft.com/office/powerpoint/2010/main" val="2195599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241</TotalTime>
  <Words>1365</Words>
  <Application>Microsoft Office PowerPoint</Application>
  <PresentationFormat>Widescreen</PresentationFormat>
  <Paragraphs>399</Paragraphs>
  <Slides>14</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Aharoni</vt:lpstr>
      <vt:lpstr>Aptos</vt:lpstr>
      <vt:lpstr>Arial</vt:lpstr>
      <vt:lpstr>Bahnschrift Light Condensed</vt:lpstr>
      <vt:lpstr>Calibri</vt:lpstr>
      <vt:lpstr>Calibri Light</vt:lpstr>
      <vt:lpstr>Microsoft New Tai Lue</vt:lpstr>
      <vt:lpstr>Myanmar Text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Farhan  Sadique</dc:creator>
  <cp:lastModifiedBy>Vince Perez</cp:lastModifiedBy>
  <cp:revision>5</cp:revision>
  <dcterms:created xsi:type="dcterms:W3CDTF">2025-08-03T20:25:34Z</dcterms:created>
  <dcterms:modified xsi:type="dcterms:W3CDTF">2025-08-04T02:15:17Z</dcterms:modified>
</cp:coreProperties>
</file>